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4"/>
  </p:handoutMasterIdLst>
  <p:sldIdLst>
    <p:sldId id="256" r:id="rId2"/>
    <p:sldId id="257" r:id="rId3"/>
    <p:sldId id="258" r:id="rId4"/>
    <p:sldId id="259" r:id="rId5"/>
    <p:sldId id="261" r:id="rId6"/>
    <p:sldId id="262" r:id="rId7"/>
    <p:sldId id="263" r:id="rId8"/>
    <p:sldId id="271" r:id="rId9"/>
    <p:sldId id="264" r:id="rId10"/>
    <p:sldId id="265" r:id="rId11"/>
    <p:sldId id="266" r:id="rId12"/>
    <p:sldId id="272" r:id="rId13"/>
    <p:sldId id="273" r:id="rId14"/>
    <p:sldId id="274" r:id="rId15"/>
    <p:sldId id="275" r:id="rId16"/>
    <p:sldId id="276" r:id="rId17"/>
    <p:sldId id="277" r:id="rId18"/>
    <p:sldId id="267" r:id="rId19"/>
    <p:sldId id="268" r:id="rId20"/>
    <p:sldId id="278" r:id="rId21"/>
    <p:sldId id="269" r:id="rId22"/>
    <p:sldId id="270" r:id="rId2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kern="1200">
        <a:solidFill>
          <a:schemeClr val="tx1"/>
        </a:solidFill>
        <a:latin typeface="Comic Sans MS" pitchFamily="66" charset="0"/>
        <a:ea typeface="+mn-ea"/>
        <a:cs typeface="+mn-cs"/>
      </a:defRPr>
    </a:lvl5pPr>
    <a:lvl6pPr marL="2286000" algn="l" defTabSz="914400" rtl="0" eaLnBrk="1" latinLnBrk="0" hangingPunct="1">
      <a:defRPr kern="1200">
        <a:solidFill>
          <a:schemeClr val="tx1"/>
        </a:solidFill>
        <a:latin typeface="Comic Sans MS" pitchFamily="66" charset="0"/>
        <a:ea typeface="+mn-ea"/>
        <a:cs typeface="+mn-cs"/>
      </a:defRPr>
    </a:lvl6pPr>
    <a:lvl7pPr marL="2743200" algn="l" defTabSz="914400" rtl="0" eaLnBrk="1" latinLnBrk="0" hangingPunct="1">
      <a:defRPr kern="1200">
        <a:solidFill>
          <a:schemeClr val="tx1"/>
        </a:solidFill>
        <a:latin typeface="Comic Sans MS" pitchFamily="66" charset="0"/>
        <a:ea typeface="+mn-ea"/>
        <a:cs typeface="+mn-cs"/>
      </a:defRPr>
    </a:lvl7pPr>
    <a:lvl8pPr marL="3200400" algn="l" defTabSz="914400" rtl="0" eaLnBrk="1" latinLnBrk="0" hangingPunct="1">
      <a:defRPr kern="1200">
        <a:solidFill>
          <a:schemeClr val="tx1"/>
        </a:solidFill>
        <a:latin typeface="Comic Sans MS" pitchFamily="66" charset="0"/>
        <a:ea typeface="+mn-ea"/>
        <a:cs typeface="+mn-cs"/>
      </a:defRPr>
    </a:lvl8pPr>
    <a:lvl9pPr marL="3657600" algn="l" defTabSz="914400" rtl="0" eaLnBrk="1" latinLnBrk="0" hangingPunct="1">
      <a:defRPr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000000"/>
    <a:srgbClr val="6600CC"/>
    <a:srgbClr val="009900"/>
    <a:srgbClr val="FF3300"/>
    <a:srgbClr val="33CC33"/>
    <a:srgbClr val="9973FF"/>
    <a:srgbClr val="00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60" autoAdjust="0"/>
  </p:normalViewPr>
  <p:slideViewPr>
    <p:cSldViewPr>
      <p:cViewPr>
        <p:scale>
          <a:sx n="50" d="100"/>
          <a:sy n="50" d="100"/>
        </p:scale>
        <p:origin x="-1086" y="-52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BFEE5FE-F11A-49A3-A0DA-CFF650475809}" type="datetimeFigureOut">
              <a:rPr lang="en-US" smtClean="0"/>
              <a:pPr/>
              <a:t>8/4/2010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385029C-5C74-441F-9F05-A8E9FACEE721}"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122" name="Freeform 50"/>
          <p:cNvSpPr>
            <a:spLocks/>
          </p:cNvSpPr>
          <p:nvPr/>
        </p:nvSpPr>
        <p:spPr bwMode="blackWhite">
          <a:xfrm>
            <a:off x="20638" y="12700"/>
            <a:ext cx="8896350" cy="6780213"/>
          </a:xfrm>
          <a:custGeom>
            <a:avLst/>
            <a:gdLst/>
            <a:ahLst/>
            <a:cxnLst>
              <a:cxn ang="0">
                <a:pos x="2822" y="0"/>
              </a:cxn>
              <a:cxn ang="0">
                <a:pos x="0" y="975"/>
              </a:cxn>
              <a:cxn ang="0">
                <a:pos x="2169" y="3619"/>
              </a:cxn>
              <a:cxn ang="0">
                <a:pos x="3985" y="1125"/>
              </a:cxn>
              <a:cxn ang="0">
                <a:pos x="2822" y="0"/>
              </a:cxn>
              <a:cxn ang="0">
                <a:pos x="2822" y="0"/>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w="9525">
            <a:noFill/>
            <a:round/>
            <a:headEnd/>
            <a:tailEnd/>
          </a:ln>
        </p:spPr>
        <p:txBody>
          <a:bodyPr/>
          <a:lstStyle/>
          <a:p>
            <a:endParaRPr lang="en-US"/>
          </a:p>
        </p:txBody>
      </p:sp>
      <p:sp>
        <p:nvSpPr>
          <p:cNvPr id="3074" name="Rectangle 2"/>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685800" y="6248400"/>
            <a:ext cx="1905000" cy="457200"/>
          </a:xfrm>
        </p:spPr>
        <p:txBody>
          <a:bodyPr/>
          <a:lstStyle>
            <a:lvl1pPr>
              <a:defRPr/>
            </a:lvl1pPr>
          </a:lstStyle>
          <a:p>
            <a:endParaRPr lang="en-US"/>
          </a:p>
        </p:txBody>
      </p:sp>
      <p:sp>
        <p:nvSpPr>
          <p:cNvPr id="3077" name="Rectangle 5"/>
          <p:cNvSpPr>
            <a:spLocks noGrp="1" noChangeArrowheads="1"/>
          </p:cNvSpPr>
          <p:nvPr>
            <p:ph type="ftr" sz="quarter" idx="3"/>
          </p:nvPr>
        </p:nvSpPr>
        <p:spPr>
          <a:xfrm>
            <a:off x="3124200" y="6248400"/>
            <a:ext cx="2895600" cy="457200"/>
          </a:xfrm>
        </p:spPr>
        <p:txBody>
          <a:bodyPr/>
          <a:lstStyle>
            <a:lvl1pPr>
              <a:defRPr/>
            </a:lvl1pPr>
          </a:lstStyle>
          <a:p>
            <a:endParaRPr lang="en-US"/>
          </a:p>
        </p:txBody>
      </p:sp>
      <p:sp>
        <p:nvSpPr>
          <p:cNvPr id="3078" name="Rectangle 6"/>
          <p:cNvSpPr>
            <a:spLocks noGrp="1" noChangeArrowheads="1"/>
          </p:cNvSpPr>
          <p:nvPr>
            <p:ph type="sldNum" sz="quarter" idx="4"/>
          </p:nvPr>
        </p:nvSpPr>
        <p:spPr>
          <a:xfrm>
            <a:off x="6553200" y="6248400"/>
            <a:ext cx="1905000" cy="457200"/>
          </a:xfrm>
        </p:spPr>
        <p:txBody>
          <a:bodyPr/>
          <a:lstStyle>
            <a:lvl1pPr>
              <a:defRPr/>
            </a:lvl1pPr>
          </a:lstStyle>
          <a:p>
            <a:fld id="{5BA373F3-5776-4A6A-A456-D4477A90C9EA}" type="slidenum">
              <a:rPr lang="en-US"/>
              <a:pPr/>
              <a:t>‹#›</a:t>
            </a:fld>
            <a:endParaRPr lang="en-US"/>
          </a:p>
        </p:txBody>
      </p:sp>
      <p:grpSp>
        <p:nvGrpSpPr>
          <p:cNvPr id="3132" name="Group 60"/>
          <p:cNvGrpSpPr>
            <a:grpSpLocks/>
          </p:cNvGrpSpPr>
          <p:nvPr/>
        </p:nvGrpSpPr>
        <p:grpSpPr bwMode="auto">
          <a:xfrm>
            <a:off x="195263" y="234950"/>
            <a:ext cx="3787775" cy="1778000"/>
            <a:chOff x="123" y="148"/>
            <a:chExt cx="2386" cy="1120"/>
          </a:xfrm>
        </p:grpSpPr>
        <p:sp>
          <p:nvSpPr>
            <p:cNvPr id="3100" name="Freeform 28"/>
            <p:cNvSpPr>
              <a:spLocks/>
            </p:cNvSpPr>
            <p:nvPr userDrawn="1"/>
          </p:nvSpPr>
          <p:spPr bwMode="auto">
            <a:xfrm>
              <a:off x="177" y="177"/>
              <a:ext cx="2250" cy="1017"/>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endParaRPr lang="en-US"/>
            </a:p>
          </p:txBody>
        </p:sp>
        <p:sp>
          <p:nvSpPr>
            <p:cNvPr id="3101" name="Freeform 29"/>
            <p:cNvSpPr>
              <a:spLocks/>
            </p:cNvSpPr>
            <p:nvPr userDrawn="1"/>
          </p:nvSpPr>
          <p:spPr bwMode="auto">
            <a:xfrm>
              <a:off x="166" y="261"/>
              <a:ext cx="2244" cy="1007"/>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endParaRPr lang="en-US"/>
            </a:p>
          </p:txBody>
        </p:sp>
        <p:sp>
          <p:nvSpPr>
            <p:cNvPr id="3102" name="Freeform 30"/>
            <p:cNvSpPr>
              <a:spLocks/>
            </p:cNvSpPr>
            <p:nvPr userDrawn="1"/>
          </p:nvSpPr>
          <p:spPr bwMode="auto">
            <a:xfrm>
              <a:off x="474" y="344"/>
              <a:ext cx="1488" cy="919"/>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endParaRPr lang="en-US"/>
            </a:p>
          </p:txBody>
        </p:sp>
        <p:grpSp>
          <p:nvGrpSpPr>
            <p:cNvPr id="3129" name="Group 57"/>
            <p:cNvGrpSpPr>
              <a:grpSpLocks/>
            </p:cNvGrpSpPr>
            <p:nvPr userDrawn="1"/>
          </p:nvGrpSpPr>
          <p:grpSpPr bwMode="auto">
            <a:xfrm>
              <a:off x="123" y="148"/>
              <a:ext cx="2386" cy="1081"/>
              <a:chOff x="123" y="148"/>
              <a:chExt cx="2386" cy="1081"/>
            </a:xfrm>
          </p:grpSpPr>
          <p:sp>
            <p:nvSpPr>
              <p:cNvPr id="3103" name="Freeform 31"/>
              <p:cNvSpPr>
                <a:spLocks/>
              </p:cNvSpPr>
              <p:nvPr userDrawn="1"/>
            </p:nvSpPr>
            <p:spPr bwMode="auto">
              <a:xfrm>
                <a:off x="2005" y="934"/>
                <a:ext cx="212" cy="214"/>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endParaRPr lang="en-US"/>
              </a:p>
            </p:txBody>
          </p:sp>
          <p:sp>
            <p:nvSpPr>
              <p:cNvPr id="3104" name="Freeform 32"/>
              <p:cNvSpPr>
                <a:spLocks/>
              </p:cNvSpPr>
              <p:nvPr userDrawn="1"/>
            </p:nvSpPr>
            <p:spPr bwMode="auto">
              <a:xfrm>
                <a:off x="123" y="148"/>
                <a:ext cx="2386" cy="108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endParaRPr lang="en-US"/>
              </a:p>
            </p:txBody>
          </p:sp>
          <p:sp>
            <p:nvSpPr>
              <p:cNvPr id="3105" name="Freeform 33"/>
              <p:cNvSpPr>
                <a:spLocks/>
              </p:cNvSpPr>
              <p:nvPr userDrawn="1"/>
            </p:nvSpPr>
            <p:spPr bwMode="auto">
              <a:xfrm>
                <a:off x="324" y="158"/>
                <a:ext cx="1686" cy="614"/>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endParaRPr lang="en-US"/>
              </a:p>
            </p:txBody>
          </p:sp>
          <p:sp>
            <p:nvSpPr>
              <p:cNvPr id="3106" name="Freeform 34"/>
              <p:cNvSpPr>
                <a:spLocks/>
              </p:cNvSpPr>
              <p:nvPr userDrawn="1"/>
            </p:nvSpPr>
            <p:spPr bwMode="auto">
              <a:xfrm>
                <a:off x="409" y="251"/>
                <a:ext cx="227" cy="410"/>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endParaRPr lang="en-US"/>
              </a:p>
            </p:txBody>
          </p:sp>
          <p:sp>
            <p:nvSpPr>
              <p:cNvPr id="3107" name="Freeform 35"/>
              <p:cNvSpPr>
                <a:spLocks/>
              </p:cNvSpPr>
              <p:nvPr userDrawn="1"/>
            </p:nvSpPr>
            <p:spPr bwMode="auto">
              <a:xfrm>
                <a:off x="846" y="536"/>
                <a:ext cx="691" cy="36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endParaRPr lang="en-US"/>
              </a:p>
            </p:txBody>
          </p:sp>
        </p:grpSp>
      </p:grpSp>
      <p:grpSp>
        <p:nvGrpSpPr>
          <p:cNvPr id="3131" name="Group 59"/>
          <p:cNvGrpSpPr>
            <a:grpSpLocks/>
          </p:cNvGrpSpPr>
          <p:nvPr/>
        </p:nvGrpSpPr>
        <p:grpSpPr bwMode="auto">
          <a:xfrm>
            <a:off x="7915275" y="4368800"/>
            <a:ext cx="742950" cy="1058863"/>
            <a:chOff x="4986" y="2752"/>
            <a:chExt cx="468" cy="667"/>
          </a:xfrm>
        </p:grpSpPr>
        <p:sp>
          <p:nvSpPr>
            <p:cNvPr id="3109" name="Freeform 37"/>
            <p:cNvSpPr>
              <a:spLocks/>
            </p:cNvSpPr>
            <p:nvPr userDrawn="1"/>
          </p:nvSpPr>
          <p:spPr bwMode="auto">
            <a:xfrm rot="7320404">
              <a:off x="4909" y="2936"/>
              <a:ext cx="629" cy="293"/>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endParaRPr lang="en-US"/>
            </a:p>
          </p:txBody>
        </p:sp>
        <p:sp>
          <p:nvSpPr>
            <p:cNvPr id="3110" name="Freeform 38"/>
            <p:cNvSpPr>
              <a:spLocks/>
            </p:cNvSpPr>
            <p:nvPr userDrawn="1"/>
          </p:nvSpPr>
          <p:spPr bwMode="auto">
            <a:xfrm rot="7320404">
              <a:off x="4893" y="2923"/>
              <a:ext cx="627" cy="29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w="9525">
              <a:noFill/>
              <a:round/>
              <a:headEnd/>
              <a:tailEnd/>
            </a:ln>
          </p:spPr>
          <p:txBody>
            <a:bodyPr/>
            <a:lstStyle/>
            <a:p>
              <a:endParaRPr lang="en-US"/>
            </a:p>
          </p:txBody>
        </p:sp>
        <p:sp>
          <p:nvSpPr>
            <p:cNvPr id="3111" name="Freeform 39"/>
            <p:cNvSpPr>
              <a:spLocks/>
            </p:cNvSpPr>
            <p:nvPr userDrawn="1"/>
          </p:nvSpPr>
          <p:spPr bwMode="auto">
            <a:xfrm rot="7320404">
              <a:off x="5000" y="2912"/>
              <a:ext cx="416" cy="265"/>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endParaRPr lang="en-US"/>
            </a:p>
          </p:txBody>
        </p:sp>
        <p:grpSp>
          <p:nvGrpSpPr>
            <p:cNvPr id="3130" name="Group 58"/>
            <p:cNvGrpSpPr>
              <a:grpSpLocks/>
            </p:cNvGrpSpPr>
            <p:nvPr userDrawn="1"/>
          </p:nvGrpSpPr>
          <p:grpSpPr bwMode="auto">
            <a:xfrm>
              <a:off x="4986" y="2752"/>
              <a:ext cx="468" cy="667"/>
              <a:chOff x="4986" y="2752"/>
              <a:chExt cx="468" cy="667"/>
            </a:xfrm>
          </p:grpSpPr>
          <p:sp>
            <p:nvSpPr>
              <p:cNvPr id="3112" name="Freeform 40"/>
              <p:cNvSpPr>
                <a:spLocks/>
              </p:cNvSpPr>
              <p:nvPr userDrawn="1"/>
            </p:nvSpPr>
            <p:spPr bwMode="auto">
              <a:xfrm rot="7320404">
                <a:off x="4987" y="3190"/>
                <a:ext cx="59" cy="61"/>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endParaRPr lang="en-US"/>
              </a:p>
            </p:txBody>
          </p:sp>
          <p:sp>
            <p:nvSpPr>
              <p:cNvPr id="3113" name="Freeform 41"/>
              <p:cNvSpPr>
                <a:spLocks/>
              </p:cNvSpPr>
              <p:nvPr userDrawn="1"/>
            </p:nvSpPr>
            <p:spPr bwMode="auto">
              <a:xfrm rot="7320404">
                <a:off x="4887" y="2930"/>
                <a:ext cx="667" cy="31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endParaRPr lang="en-US"/>
              </a:p>
            </p:txBody>
          </p:sp>
          <p:sp>
            <p:nvSpPr>
              <p:cNvPr id="3114" name="Freeform 42"/>
              <p:cNvSpPr>
                <a:spLocks/>
              </p:cNvSpPr>
              <p:nvPr userDrawn="1"/>
            </p:nvSpPr>
            <p:spPr bwMode="auto">
              <a:xfrm rot="7320404">
                <a:off x="5062" y="2997"/>
                <a:ext cx="472" cy="176"/>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endParaRPr lang="en-US"/>
              </a:p>
            </p:txBody>
          </p:sp>
          <p:sp>
            <p:nvSpPr>
              <p:cNvPr id="3115" name="Freeform 43"/>
              <p:cNvSpPr>
                <a:spLocks/>
              </p:cNvSpPr>
              <p:nvPr userDrawn="1"/>
            </p:nvSpPr>
            <p:spPr bwMode="auto">
              <a:xfrm rot="7320404">
                <a:off x="5363" y="2874"/>
                <a:ext cx="63" cy="118"/>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endParaRPr lang="en-US"/>
              </a:p>
            </p:txBody>
          </p:sp>
          <p:sp>
            <p:nvSpPr>
              <p:cNvPr id="3116" name="Freeform 44"/>
              <p:cNvSpPr>
                <a:spLocks/>
              </p:cNvSpPr>
              <p:nvPr userDrawn="1"/>
            </p:nvSpPr>
            <p:spPr bwMode="auto">
              <a:xfrm rot="7320404">
                <a:off x="5136" y="3000"/>
                <a:ext cx="193" cy="10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endParaRPr lang="en-US"/>
              </a:p>
            </p:txBody>
          </p:sp>
        </p:grpSp>
      </p:grpSp>
      <p:sp>
        <p:nvSpPr>
          <p:cNvPr id="3117" name="Freeform 45"/>
          <p:cNvSpPr>
            <a:spLocks/>
          </p:cNvSpPr>
          <p:nvPr/>
        </p:nvSpPr>
        <p:spPr bwMode="auto">
          <a:xfrm>
            <a:off x="901700" y="5054600"/>
            <a:ext cx="6807200" cy="728663"/>
          </a:xfrm>
          <a:custGeom>
            <a:avLst/>
            <a:gdLst/>
            <a:ahLst/>
            <a:cxnLst>
              <a:cxn ang="0">
                <a:pos x="0" y="0"/>
              </a:cxn>
              <a:cxn ang="0">
                <a:pos x="816" y="256"/>
              </a:cxn>
              <a:cxn ang="0">
                <a:pos x="1560" y="144"/>
              </a:cxn>
              <a:cxn ang="0">
                <a:pos x="1856" y="376"/>
              </a:cxn>
              <a:cxn ang="0">
                <a:pos x="2344" y="152"/>
              </a:cxn>
              <a:cxn ang="0">
                <a:pos x="3536" y="456"/>
              </a:cxn>
              <a:cxn ang="0">
                <a:pos x="4288" y="136"/>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p:spPr>
        <p:txBody>
          <a:bodyPr/>
          <a:lstStyle/>
          <a:p>
            <a:endParaRPr lang="en-US"/>
          </a:p>
        </p:txBody>
      </p:sp>
      <p:sp>
        <p:nvSpPr>
          <p:cNvPr id="3121" name="Freeform 49"/>
          <p:cNvSpPr>
            <a:spLocks/>
          </p:cNvSpPr>
          <p:nvPr/>
        </p:nvSpPr>
        <p:spPr bwMode="auto">
          <a:xfrm>
            <a:off x="4076700" y="1930400"/>
            <a:ext cx="889000" cy="381000"/>
          </a:xfrm>
          <a:custGeom>
            <a:avLst/>
            <a:gdLst/>
            <a:ahLst/>
            <a:cxnLst>
              <a:cxn ang="0">
                <a:pos x="0" y="32"/>
              </a:cxn>
              <a:cxn ang="0">
                <a:pos x="280" y="144"/>
              </a:cxn>
              <a:cxn ang="0">
                <a:pos x="448" y="16"/>
              </a:cxn>
              <a:cxn ang="0">
                <a:pos x="560" y="240"/>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DA3598F-73D3-4256-B685-80CFA6131C4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2A90A97-DF57-4849-AF91-D89BDF69A8D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B06A1C4-156E-4842-9B53-A9D45F95015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A83FE2E-DFC2-47DD-93C5-52DD156F9B9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3825DF5-695A-4071-BB48-920A4043B2E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0B09906-F73B-4D38-865C-37B3A2D9AE3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28D9E58-7D08-448E-B1D2-56DA3393D64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926AF7E-F005-4917-84EE-0C08F9F33FA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D85AD13-9BBA-4B50-A346-D199935D907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B4F47D3-DC34-4F04-A2B7-A1C1F066BD9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 name="Freeform 24"/>
          <p:cNvSpPr>
            <a:spLocks/>
          </p:cNvSpPr>
          <p:nvPr/>
        </p:nvSpPr>
        <p:spPr bwMode="auto">
          <a:xfrm rot="-3172564">
            <a:off x="7777957" y="-15081"/>
            <a:ext cx="1162050" cy="2084387"/>
          </a:xfrm>
          <a:custGeom>
            <a:avLst/>
            <a:gdLst/>
            <a:ahLst/>
            <a:cxnLst>
              <a:cxn ang="0">
                <a:pos x="2903" y="433"/>
              </a:cxn>
              <a:cxn ang="0">
                <a:pos x="2565" y="80"/>
              </a:cxn>
              <a:cxn ang="0">
                <a:pos x="2241" y="0"/>
              </a:cxn>
              <a:cxn ang="0">
                <a:pos x="110" y="2811"/>
              </a:cxn>
              <a:cxn ang="0">
                <a:pos x="110" y="3228"/>
              </a:cxn>
              <a:cxn ang="0">
                <a:pos x="0" y="3631"/>
              </a:cxn>
              <a:cxn ang="0">
                <a:pos x="72" y="3686"/>
              </a:cxn>
              <a:cxn ang="0">
                <a:pos x="441" y="3355"/>
              </a:cxn>
              <a:cxn ang="0">
                <a:pos x="740" y="3228"/>
              </a:cxn>
              <a:cxn ang="0">
                <a:pos x="2903" y="433"/>
              </a:cxn>
              <a:cxn ang="0">
                <a:pos x="2903" y="433"/>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w="9525">
            <a:noFill/>
            <a:round/>
            <a:headEnd/>
            <a:tailEnd/>
          </a:ln>
        </p:spPr>
        <p:txBody>
          <a:bodyPr/>
          <a:lstStyle/>
          <a:p>
            <a:endParaRPr lang="en-US"/>
          </a:p>
        </p:txBody>
      </p:sp>
      <p:sp>
        <p:nvSpPr>
          <p:cNvPr id="1026" name="Rectangle 2"/>
          <p:cNvSpPr>
            <a:spLocks noGrp="1" noChangeArrowheads="1"/>
          </p:cNvSpPr>
          <p:nvPr>
            <p:ph type="title"/>
          </p:nvPr>
        </p:nvSpPr>
        <p:spPr bwMode="auto">
          <a:xfrm>
            <a:off x="685800" y="152400"/>
            <a:ext cx="6870700"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828800"/>
            <a:ext cx="76962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400"/>
            </a:lvl1pPr>
          </a:lstStyle>
          <a:p>
            <a:endParaRPr lang="en-US"/>
          </a:p>
        </p:txBody>
      </p:sp>
      <p:sp>
        <p:nvSpPr>
          <p:cNvPr id="1029" name="Rectangle 5"/>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p>
        </p:txBody>
      </p:sp>
      <p:sp>
        <p:nvSpPr>
          <p:cNvPr id="1030" name="Rectangle 6"/>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vl1pPr>
          </a:lstStyle>
          <a:p>
            <a:fld id="{D02B11F1-E7A8-4FA1-BDDD-BC573E6A6D4F}" type="slidenum">
              <a:rPr lang="en-US"/>
              <a:pPr/>
              <a:t>‹#›</a:t>
            </a:fld>
            <a:endParaRPr lang="en-US"/>
          </a:p>
        </p:txBody>
      </p:sp>
      <p:sp>
        <p:nvSpPr>
          <p:cNvPr id="1051" name="Freeform 27"/>
          <p:cNvSpPr>
            <a:spLocks/>
          </p:cNvSpPr>
          <p:nvPr/>
        </p:nvSpPr>
        <p:spPr bwMode="auto">
          <a:xfrm rot="-3172564">
            <a:off x="7865269" y="24607"/>
            <a:ext cx="1165225" cy="2097087"/>
          </a:xfrm>
          <a:custGeom>
            <a:avLst/>
            <a:gdLst/>
            <a:ahLst/>
            <a:cxnLst>
              <a:cxn ang="0">
                <a:pos x="2293" y="0"/>
              </a:cxn>
              <a:cxn ang="0">
                <a:pos x="130" y="2835"/>
              </a:cxn>
              <a:cxn ang="0">
                <a:pos x="131" y="3201"/>
              </a:cxn>
              <a:cxn ang="0">
                <a:pos x="0" y="3633"/>
              </a:cxn>
              <a:cxn ang="0">
                <a:pos x="50" y="3703"/>
              </a:cxn>
              <a:cxn ang="0">
                <a:pos x="422" y="3352"/>
              </a:cxn>
              <a:cxn ang="0">
                <a:pos x="763" y="3220"/>
              </a:cxn>
              <a:cxn ang="0">
                <a:pos x="2911" y="428"/>
              </a:cxn>
              <a:cxn ang="0">
                <a:pos x="2589" y="96"/>
              </a:cxn>
              <a:cxn ang="0">
                <a:pos x="2293" y="0"/>
              </a:cxn>
              <a:cxn ang="0">
                <a:pos x="2293" y="0"/>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w="9525">
            <a:noFill/>
            <a:round/>
            <a:headEnd/>
            <a:tailEnd/>
          </a:ln>
        </p:spPr>
        <p:txBody>
          <a:bodyPr/>
          <a:lstStyle/>
          <a:p>
            <a:endParaRPr lang="en-US"/>
          </a:p>
        </p:txBody>
      </p:sp>
      <p:sp>
        <p:nvSpPr>
          <p:cNvPr id="1053" name="Freeform 29"/>
          <p:cNvSpPr>
            <a:spLocks/>
          </p:cNvSpPr>
          <p:nvPr/>
        </p:nvSpPr>
        <p:spPr bwMode="auto">
          <a:xfrm rot="-3172564">
            <a:off x="7831138" y="192088"/>
            <a:ext cx="1025525" cy="1571625"/>
          </a:xfrm>
          <a:custGeom>
            <a:avLst/>
            <a:gdLst/>
            <a:ahLst/>
            <a:cxnLst>
              <a:cxn ang="0">
                <a:pos x="0" y="2485"/>
              </a:cxn>
              <a:cxn ang="0">
                <a:pos x="432" y="2553"/>
              </a:cxn>
              <a:cxn ang="0">
                <a:pos x="736" y="2777"/>
              </a:cxn>
              <a:cxn ang="0">
                <a:pos x="2561" y="399"/>
              </a:cxn>
              <a:cxn ang="0">
                <a:pos x="2118" y="82"/>
              </a:cxn>
              <a:cxn ang="0">
                <a:pos x="1898" y="0"/>
              </a:cxn>
              <a:cxn ang="0">
                <a:pos x="0" y="2485"/>
              </a:cxn>
              <a:cxn ang="0">
                <a:pos x="0" y="248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w="9525">
            <a:noFill/>
            <a:round/>
            <a:headEnd/>
            <a:tailEnd/>
          </a:ln>
        </p:spPr>
        <p:txBody>
          <a:bodyPr/>
          <a:lstStyle/>
          <a:p>
            <a:endParaRPr lang="en-US"/>
          </a:p>
        </p:txBody>
      </p:sp>
      <p:grpSp>
        <p:nvGrpSpPr>
          <p:cNvPr id="1166" name="Group 142"/>
          <p:cNvGrpSpPr>
            <a:grpSpLocks/>
          </p:cNvGrpSpPr>
          <p:nvPr/>
        </p:nvGrpSpPr>
        <p:grpSpPr bwMode="auto">
          <a:xfrm>
            <a:off x="7938" y="5540375"/>
            <a:ext cx="1784350" cy="1246188"/>
            <a:chOff x="5" y="3490"/>
            <a:chExt cx="1124" cy="785"/>
          </a:xfrm>
        </p:grpSpPr>
        <p:sp>
          <p:nvSpPr>
            <p:cNvPr id="1046" name="Freeform 22"/>
            <p:cNvSpPr>
              <a:spLocks/>
            </p:cNvSpPr>
            <p:nvPr userDrawn="1"/>
          </p:nvSpPr>
          <p:spPr bwMode="auto">
            <a:xfrm>
              <a:off x="24" y="3505"/>
              <a:ext cx="1089" cy="649"/>
            </a:xfrm>
            <a:custGeom>
              <a:avLst/>
              <a:gdLst/>
              <a:ahLst/>
              <a:cxnLst>
                <a:cxn ang="0">
                  <a:pos x="1587" y="1260"/>
                </a:cxn>
                <a:cxn ang="0">
                  <a:pos x="1420" y="1106"/>
                </a:cxn>
                <a:cxn ang="0">
                  <a:pos x="1331" y="477"/>
                </a:cxn>
                <a:cxn ang="0">
                  <a:pos x="2139" y="330"/>
                </a:cxn>
                <a:cxn ang="0">
                  <a:pos x="2177" y="203"/>
                </a:cxn>
                <a:cxn ang="0">
                  <a:pos x="2099" y="100"/>
                </a:cxn>
                <a:cxn ang="0">
                  <a:pos x="1276" y="211"/>
                </a:cxn>
                <a:cxn ang="0">
                  <a:pos x="1219" y="32"/>
                </a:cxn>
                <a:cxn ang="0">
                  <a:pos x="1085" y="0"/>
                </a:cxn>
                <a:cxn ang="0">
                  <a:pos x="958" y="28"/>
                </a:cxn>
                <a:cxn ang="0">
                  <a:pos x="888" y="106"/>
                </a:cxn>
                <a:cxn ang="0">
                  <a:pos x="937" y="285"/>
                </a:cxn>
                <a:cxn ang="0">
                  <a:pos x="660" y="441"/>
                </a:cxn>
                <a:cxn ang="0">
                  <a:pos x="983" y="473"/>
                </a:cxn>
                <a:cxn ang="0">
                  <a:pos x="1112" y="889"/>
                </a:cxn>
                <a:cxn ang="0">
                  <a:pos x="141" y="469"/>
                </a:cxn>
                <a:cxn ang="0">
                  <a:pos x="46" y="509"/>
                </a:cxn>
                <a:cxn ang="0">
                  <a:pos x="0" y="636"/>
                </a:cxn>
                <a:cxn ang="0">
                  <a:pos x="55" y="779"/>
                </a:cxn>
                <a:cxn ang="0">
                  <a:pos x="1139" y="1288"/>
                </a:cxn>
                <a:cxn ang="0">
                  <a:pos x="1378" y="1256"/>
                </a:cxn>
                <a:cxn ang="0">
                  <a:pos x="1570" y="1298"/>
                </a:cxn>
                <a:cxn ang="0">
                  <a:pos x="1587" y="1260"/>
                </a:cxn>
                <a:cxn ang="0">
                  <a:pos x="1587" y="1260"/>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w="9525">
              <a:noFill/>
              <a:round/>
              <a:headEnd/>
              <a:tailEnd/>
            </a:ln>
          </p:spPr>
          <p:txBody>
            <a:bodyPr/>
            <a:lstStyle/>
            <a:p>
              <a:endParaRPr lang="en-US"/>
            </a:p>
          </p:txBody>
        </p:sp>
        <p:sp>
          <p:nvSpPr>
            <p:cNvPr id="1047" name="Freeform 23"/>
            <p:cNvSpPr>
              <a:spLocks/>
            </p:cNvSpPr>
            <p:nvPr userDrawn="1"/>
          </p:nvSpPr>
          <p:spPr bwMode="auto">
            <a:xfrm>
              <a:off x="1022" y="3582"/>
              <a:ext cx="71" cy="129"/>
            </a:xfrm>
            <a:custGeom>
              <a:avLst/>
              <a:gdLst/>
              <a:ahLst/>
              <a:cxnLst>
                <a:cxn ang="0">
                  <a:pos x="0" y="7"/>
                </a:cxn>
                <a:cxn ang="0">
                  <a:pos x="120" y="0"/>
                </a:cxn>
                <a:cxn ang="0">
                  <a:pos x="143" y="233"/>
                </a:cxn>
                <a:cxn ang="0">
                  <a:pos x="8" y="258"/>
                </a:cxn>
                <a:cxn ang="0">
                  <a:pos x="0" y="7"/>
                </a:cxn>
                <a:cxn ang="0">
                  <a:pos x="0" y="7"/>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w="9525">
              <a:noFill/>
              <a:round/>
              <a:headEnd/>
              <a:tailEnd/>
            </a:ln>
          </p:spPr>
          <p:txBody>
            <a:bodyPr/>
            <a:lstStyle/>
            <a:p>
              <a:endParaRPr lang="en-US"/>
            </a:p>
          </p:txBody>
        </p:sp>
        <p:sp>
          <p:nvSpPr>
            <p:cNvPr id="1049" name="Freeform 25"/>
            <p:cNvSpPr>
              <a:spLocks/>
            </p:cNvSpPr>
            <p:nvPr userDrawn="1"/>
          </p:nvSpPr>
          <p:spPr bwMode="auto">
            <a:xfrm>
              <a:off x="20" y="3774"/>
              <a:ext cx="792" cy="41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endParaRPr lang="en-US"/>
            </a:p>
          </p:txBody>
        </p:sp>
        <p:sp>
          <p:nvSpPr>
            <p:cNvPr id="1050" name="Freeform 26"/>
            <p:cNvSpPr>
              <a:spLocks/>
            </p:cNvSpPr>
            <p:nvPr userDrawn="1"/>
          </p:nvSpPr>
          <p:spPr bwMode="auto">
            <a:xfrm>
              <a:off x="129" y="3808"/>
              <a:ext cx="525" cy="374"/>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endParaRPr lang="en-US"/>
            </a:p>
          </p:txBody>
        </p:sp>
        <p:sp>
          <p:nvSpPr>
            <p:cNvPr id="1057" name="Freeform 33"/>
            <p:cNvSpPr>
              <a:spLocks/>
            </p:cNvSpPr>
            <p:nvPr userDrawn="1"/>
          </p:nvSpPr>
          <p:spPr bwMode="auto">
            <a:xfrm>
              <a:off x="485" y="3532"/>
              <a:ext cx="135" cy="121"/>
            </a:xfrm>
            <a:custGeom>
              <a:avLst/>
              <a:gdLst/>
              <a:ahLst/>
              <a:cxnLst>
                <a:cxn ang="0">
                  <a:pos x="0" y="28"/>
                </a:cxn>
                <a:cxn ang="0">
                  <a:pos x="160" y="0"/>
                </a:cxn>
                <a:cxn ang="0">
                  <a:pos x="251" y="36"/>
                </a:cxn>
                <a:cxn ang="0">
                  <a:pos x="272" y="139"/>
                </a:cxn>
                <a:cxn ang="0">
                  <a:pos x="164" y="146"/>
                </a:cxn>
                <a:cxn ang="0">
                  <a:pos x="32" y="241"/>
                </a:cxn>
                <a:cxn ang="0">
                  <a:pos x="0" y="28"/>
                </a:cxn>
                <a:cxn ang="0">
                  <a:pos x="0" y="28"/>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w="9525">
              <a:noFill/>
              <a:round/>
              <a:headEnd/>
              <a:tailEnd/>
            </a:ln>
          </p:spPr>
          <p:txBody>
            <a:bodyPr/>
            <a:lstStyle/>
            <a:p>
              <a:endParaRPr lang="en-US"/>
            </a:p>
          </p:txBody>
        </p:sp>
        <p:sp>
          <p:nvSpPr>
            <p:cNvPr id="1058" name="Freeform 34"/>
            <p:cNvSpPr>
              <a:spLocks/>
            </p:cNvSpPr>
            <p:nvPr userDrawn="1"/>
          </p:nvSpPr>
          <p:spPr bwMode="auto">
            <a:xfrm>
              <a:off x="641" y="4163"/>
              <a:ext cx="76" cy="112"/>
            </a:xfrm>
            <a:custGeom>
              <a:avLst/>
              <a:gdLst/>
              <a:ahLst/>
              <a:cxnLst>
                <a:cxn ang="0">
                  <a:pos x="152" y="4"/>
                </a:cxn>
                <a:cxn ang="0">
                  <a:pos x="152" y="224"/>
                </a:cxn>
                <a:cxn ang="0">
                  <a:pos x="0" y="8"/>
                </a:cxn>
                <a:cxn ang="0">
                  <a:pos x="72" y="0"/>
                </a:cxn>
                <a:cxn ang="0">
                  <a:pos x="152" y="4"/>
                </a:cxn>
                <a:cxn ang="0">
                  <a:pos x="152" y="4"/>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w="9525">
              <a:noFill/>
              <a:round/>
              <a:headEnd/>
              <a:tailEnd/>
            </a:ln>
          </p:spPr>
          <p:txBody>
            <a:bodyPr/>
            <a:lstStyle/>
            <a:p>
              <a:endParaRPr lang="en-US"/>
            </a:p>
          </p:txBody>
        </p:sp>
        <p:sp>
          <p:nvSpPr>
            <p:cNvPr id="1059" name="Freeform 35"/>
            <p:cNvSpPr>
              <a:spLocks/>
            </p:cNvSpPr>
            <p:nvPr userDrawn="1"/>
          </p:nvSpPr>
          <p:spPr bwMode="auto">
            <a:xfrm>
              <a:off x="504" y="3607"/>
              <a:ext cx="193" cy="383"/>
            </a:xfrm>
            <a:custGeom>
              <a:avLst/>
              <a:gdLst/>
              <a:ahLst/>
              <a:cxnLst>
                <a:cxn ang="0">
                  <a:pos x="0" y="80"/>
                </a:cxn>
                <a:cxn ang="0">
                  <a:pos x="87" y="0"/>
                </a:cxn>
                <a:cxn ang="0">
                  <a:pos x="232" y="6"/>
                </a:cxn>
                <a:cxn ang="0">
                  <a:pos x="386" y="764"/>
                </a:cxn>
                <a:cxn ang="0">
                  <a:pos x="279" y="720"/>
                </a:cxn>
                <a:cxn ang="0">
                  <a:pos x="152" y="677"/>
                </a:cxn>
                <a:cxn ang="0">
                  <a:pos x="0" y="80"/>
                </a:cxn>
                <a:cxn ang="0">
                  <a:pos x="0" y="80"/>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w="9525">
              <a:noFill/>
              <a:round/>
              <a:headEnd/>
              <a:tailEnd/>
            </a:ln>
          </p:spPr>
          <p:txBody>
            <a:bodyPr/>
            <a:lstStyle/>
            <a:p>
              <a:endParaRPr lang="en-US"/>
            </a:p>
          </p:txBody>
        </p:sp>
        <p:sp>
          <p:nvSpPr>
            <p:cNvPr id="1060" name="Freeform 36"/>
            <p:cNvSpPr>
              <a:spLocks/>
            </p:cNvSpPr>
            <p:nvPr userDrawn="1"/>
          </p:nvSpPr>
          <p:spPr bwMode="auto">
            <a:xfrm>
              <a:off x="668" y="3590"/>
              <a:ext cx="364" cy="174"/>
            </a:xfrm>
            <a:custGeom>
              <a:avLst/>
              <a:gdLst/>
              <a:ahLst/>
              <a:cxnLst>
                <a:cxn ang="0">
                  <a:pos x="692" y="0"/>
                </a:cxn>
                <a:cxn ang="0">
                  <a:pos x="0" y="106"/>
                </a:cxn>
                <a:cxn ang="0">
                  <a:pos x="28" y="348"/>
                </a:cxn>
                <a:cxn ang="0">
                  <a:pos x="715" y="237"/>
                </a:cxn>
                <a:cxn ang="0">
                  <a:pos x="728" y="43"/>
                </a:cxn>
                <a:cxn ang="0">
                  <a:pos x="692" y="0"/>
                </a:cxn>
                <a:cxn ang="0">
                  <a:pos x="692" y="0"/>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w="9525">
              <a:noFill/>
              <a:round/>
              <a:headEnd/>
              <a:tailEnd/>
            </a:ln>
          </p:spPr>
          <p:txBody>
            <a:bodyPr/>
            <a:lstStyle/>
            <a:p>
              <a:endParaRPr lang="en-US"/>
            </a:p>
          </p:txBody>
        </p:sp>
        <p:sp>
          <p:nvSpPr>
            <p:cNvPr id="1061" name="Freeform 37"/>
            <p:cNvSpPr>
              <a:spLocks/>
            </p:cNvSpPr>
            <p:nvPr userDrawn="1"/>
          </p:nvSpPr>
          <p:spPr bwMode="auto">
            <a:xfrm>
              <a:off x="347" y="3693"/>
              <a:ext cx="156" cy="67"/>
            </a:xfrm>
            <a:custGeom>
              <a:avLst/>
              <a:gdLst/>
              <a:ahLst/>
              <a:cxnLst>
                <a:cxn ang="0">
                  <a:pos x="272" y="0"/>
                </a:cxn>
                <a:cxn ang="0">
                  <a:pos x="0" y="78"/>
                </a:cxn>
                <a:cxn ang="0">
                  <a:pos x="312" y="135"/>
                </a:cxn>
                <a:cxn ang="0">
                  <a:pos x="272" y="0"/>
                </a:cxn>
                <a:cxn ang="0">
                  <a:pos x="272" y="0"/>
                </a:cxn>
              </a:cxnLst>
              <a:rect l="0" t="0" r="r" b="b"/>
              <a:pathLst>
                <a:path w="312" h="135">
                  <a:moveTo>
                    <a:pt x="272" y="0"/>
                  </a:moveTo>
                  <a:lnTo>
                    <a:pt x="0" y="78"/>
                  </a:lnTo>
                  <a:lnTo>
                    <a:pt x="312" y="135"/>
                  </a:lnTo>
                  <a:lnTo>
                    <a:pt x="272" y="0"/>
                  </a:lnTo>
                  <a:lnTo>
                    <a:pt x="272" y="0"/>
                  </a:lnTo>
                  <a:close/>
                </a:path>
              </a:pathLst>
            </a:custGeom>
            <a:solidFill>
              <a:schemeClr val="accent1"/>
            </a:solidFill>
            <a:ln w="9525">
              <a:noFill/>
              <a:round/>
              <a:headEnd/>
              <a:tailEnd/>
            </a:ln>
          </p:spPr>
          <p:txBody>
            <a:bodyPr/>
            <a:lstStyle/>
            <a:p>
              <a:endParaRPr lang="en-US"/>
            </a:p>
          </p:txBody>
        </p:sp>
        <p:grpSp>
          <p:nvGrpSpPr>
            <p:cNvPr id="1161" name="Group 137"/>
            <p:cNvGrpSpPr>
              <a:grpSpLocks/>
            </p:cNvGrpSpPr>
            <p:nvPr userDrawn="1"/>
          </p:nvGrpSpPr>
          <p:grpSpPr bwMode="auto">
            <a:xfrm>
              <a:off x="5" y="3490"/>
              <a:ext cx="1124" cy="780"/>
              <a:chOff x="5" y="3490"/>
              <a:chExt cx="1124" cy="780"/>
            </a:xfrm>
          </p:grpSpPr>
          <p:grpSp>
            <p:nvGrpSpPr>
              <p:cNvPr id="1152" name="Group 128"/>
              <p:cNvGrpSpPr>
                <a:grpSpLocks/>
              </p:cNvGrpSpPr>
              <p:nvPr userDrawn="1"/>
            </p:nvGrpSpPr>
            <p:grpSpPr bwMode="auto">
              <a:xfrm>
                <a:off x="499" y="3562"/>
                <a:ext cx="548" cy="708"/>
                <a:chOff x="499" y="3562"/>
                <a:chExt cx="548" cy="708"/>
              </a:xfrm>
            </p:grpSpPr>
            <p:sp>
              <p:nvSpPr>
                <p:cNvPr id="1073" name="Freeform 49"/>
                <p:cNvSpPr>
                  <a:spLocks/>
                </p:cNvSpPr>
                <p:nvPr userDrawn="1"/>
              </p:nvSpPr>
              <p:spPr bwMode="auto">
                <a:xfrm>
                  <a:off x="499" y="3587"/>
                  <a:ext cx="157" cy="87"/>
                </a:xfrm>
                <a:custGeom>
                  <a:avLst/>
                  <a:gdLst/>
                  <a:ahLst/>
                  <a:cxnLst>
                    <a:cxn ang="0">
                      <a:pos x="0" y="107"/>
                    </a:cxn>
                    <a:cxn ang="0">
                      <a:pos x="114" y="10"/>
                    </a:cxn>
                    <a:cxn ang="0">
                      <a:pos x="213" y="0"/>
                    </a:cxn>
                    <a:cxn ang="0">
                      <a:pos x="292" y="27"/>
                    </a:cxn>
                    <a:cxn ang="0">
                      <a:pos x="313" y="91"/>
                    </a:cxn>
                    <a:cxn ang="0">
                      <a:pos x="167" y="67"/>
                    </a:cxn>
                    <a:cxn ang="0">
                      <a:pos x="74" y="101"/>
                    </a:cxn>
                    <a:cxn ang="0">
                      <a:pos x="13" y="175"/>
                    </a:cxn>
                    <a:cxn ang="0">
                      <a:pos x="0" y="107"/>
                    </a:cxn>
                    <a:cxn ang="0">
                      <a:pos x="0" y="107"/>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w="9525">
                  <a:noFill/>
                  <a:round/>
                  <a:headEnd/>
                  <a:tailEnd/>
                </a:ln>
              </p:spPr>
              <p:txBody>
                <a:bodyPr/>
                <a:lstStyle/>
                <a:p>
                  <a:endParaRPr lang="en-US"/>
                </a:p>
              </p:txBody>
            </p:sp>
            <p:sp>
              <p:nvSpPr>
                <p:cNvPr id="1077" name="Freeform 53"/>
                <p:cNvSpPr>
                  <a:spLocks/>
                </p:cNvSpPr>
                <p:nvPr userDrawn="1"/>
              </p:nvSpPr>
              <p:spPr bwMode="auto">
                <a:xfrm>
                  <a:off x="636" y="4137"/>
                  <a:ext cx="115" cy="133"/>
                </a:xfrm>
                <a:custGeom>
                  <a:avLst/>
                  <a:gdLst/>
                  <a:ahLst/>
                  <a:cxnLst>
                    <a:cxn ang="0">
                      <a:pos x="0" y="40"/>
                    </a:cxn>
                    <a:cxn ang="0">
                      <a:pos x="160" y="266"/>
                    </a:cxn>
                    <a:cxn ang="0">
                      <a:pos x="230" y="251"/>
                    </a:cxn>
                    <a:cxn ang="0">
                      <a:pos x="223" y="17"/>
                    </a:cxn>
                    <a:cxn ang="0">
                      <a:pos x="166" y="0"/>
                    </a:cxn>
                    <a:cxn ang="0">
                      <a:pos x="179" y="197"/>
                    </a:cxn>
                    <a:cxn ang="0">
                      <a:pos x="71" y="4"/>
                    </a:cxn>
                    <a:cxn ang="0">
                      <a:pos x="0" y="40"/>
                    </a:cxn>
                    <a:cxn ang="0">
                      <a:pos x="0" y="40"/>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w="9525">
                  <a:noFill/>
                  <a:round/>
                  <a:headEnd/>
                  <a:tailEnd/>
                </a:ln>
              </p:spPr>
              <p:txBody>
                <a:bodyPr/>
                <a:lstStyle/>
                <a:p>
                  <a:endParaRPr lang="en-US"/>
                </a:p>
              </p:txBody>
            </p:sp>
            <p:sp>
              <p:nvSpPr>
                <p:cNvPr id="1080" name="Freeform 56"/>
                <p:cNvSpPr>
                  <a:spLocks/>
                </p:cNvSpPr>
                <p:nvPr userDrawn="1"/>
              </p:nvSpPr>
              <p:spPr bwMode="auto">
                <a:xfrm>
                  <a:off x="1004" y="3562"/>
                  <a:ext cx="43" cy="117"/>
                </a:xfrm>
                <a:custGeom>
                  <a:avLst/>
                  <a:gdLst/>
                  <a:ahLst/>
                  <a:cxnLst>
                    <a:cxn ang="0">
                      <a:pos x="0" y="19"/>
                    </a:cxn>
                    <a:cxn ang="0">
                      <a:pos x="36" y="93"/>
                    </a:cxn>
                    <a:cxn ang="0">
                      <a:pos x="44" y="154"/>
                    </a:cxn>
                    <a:cxn ang="0">
                      <a:pos x="27" y="234"/>
                    </a:cxn>
                    <a:cxn ang="0">
                      <a:pos x="80" y="220"/>
                    </a:cxn>
                    <a:cxn ang="0">
                      <a:pos x="87" y="116"/>
                    </a:cxn>
                    <a:cxn ang="0">
                      <a:pos x="46" y="0"/>
                    </a:cxn>
                    <a:cxn ang="0">
                      <a:pos x="0" y="19"/>
                    </a:cxn>
                    <a:cxn ang="0">
                      <a:pos x="0" y="19"/>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w="9525">
                  <a:noFill/>
                  <a:round/>
                  <a:headEnd/>
                  <a:tailEnd/>
                </a:ln>
              </p:spPr>
              <p:txBody>
                <a:bodyPr/>
                <a:lstStyle/>
                <a:p>
                  <a:endParaRPr lang="en-US"/>
                </a:p>
              </p:txBody>
            </p:sp>
          </p:grpSp>
          <p:sp>
            <p:nvSpPr>
              <p:cNvPr id="1070" name="Freeform 46"/>
              <p:cNvSpPr>
                <a:spLocks/>
              </p:cNvSpPr>
              <p:nvPr userDrawn="1"/>
            </p:nvSpPr>
            <p:spPr bwMode="auto">
              <a:xfrm>
                <a:off x="76" y="3732"/>
                <a:ext cx="595" cy="250"/>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endParaRPr lang="en-US"/>
              </a:p>
            </p:txBody>
          </p:sp>
          <p:sp>
            <p:nvSpPr>
              <p:cNvPr id="1074" name="Freeform 50"/>
              <p:cNvSpPr>
                <a:spLocks/>
              </p:cNvSpPr>
              <p:nvPr userDrawn="1"/>
            </p:nvSpPr>
            <p:spPr bwMode="auto">
              <a:xfrm>
                <a:off x="260" y="3886"/>
                <a:ext cx="244" cy="148"/>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endParaRPr lang="en-US"/>
              </a:p>
            </p:txBody>
          </p:sp>
          <p:sp>
            <p:nvSpPr>
              <p:cNvPr id="1075" name="Freeform 51"/>
              <p:cNvSpPr>
                <a:spLocks/>
              </p:cNvSpPr>
              <p:nvPr userDrawn="1"/>
            </p:nvSpPr>
            <p:spPr bwMode="auto">
              <a:xfrm>
                <a:off x="565" y="3680"/>
                <a:ext cx="107" cy="238"/>
              </a:xfrm>
              <a:custGeom>
                <a:avLst/>
                <a:gdLst/>
                <a:ahLst/>
                <a:cxnLst>
                  <a:cxn ang="0">
                    <a:pos x="24" y="0"/>
                  </a:cxn>
                  <a:cxn ang="0">
                    <a:pos x="91" y="25"/>
                  </a:cxn>
                  <a:cxn ang="0">
                    <a:pos x="80" y="192"/>
                  </a:cxn>
                  <a:cxn ang="0">
                    <a:pos x="106" y="327"/>
                  </a:cxn>
                  <a:cxn ang="0">
                    <a:pos x="213" y="451"/>
                  </a:cxn>
                  <a:cxn ang="0">
                    <a:pos x="97" y="478"/>
                  </a:cxn>
                  <a:cxn ang="0">
                    <a:pos x="30" y="344"/>
                  </a:cxn>
                  <a:cxn ang="0">
                    <a:pos x="0" y="57"/>
                  </a:cxn>
                  <a:cxn ang="0">
                    <a:pos x="24" y="0"/>
                  </a:cxn>
                  <a:cxn ang="0">
                    <a:pos x="24" y="0"/>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w="9525">
                <a:noFill/>
                <a:round/>
                <a:headEnd/>
                <a:tailEnd/>
              </a:ln>
            </p:spPr>
            <p:txBody>
              <a:bodyPr/>
              <a:lstStyle/>
              <a:p>
                <a:endParaRPr lang="en-US"/>
              </a:p>
            </p:txBody>
          </p:sp>
          <p:grpSp>
            <p:nvGrpSpPr>
              <p:cNvPr id="1150" name="Group 126"/>
              <p:cNvGrpSpPr>
                <a:grpSpLocks/>
              </p:cNvGrpSpPr>
              <p:nvPr userDrawn="1"/>
            </p:nvGrpSpPr>
            <p:grpSpPr bwMode="auto">
              <a:xfrm>
                <a:off x="5" y="3490"/>
                <a:ext cx="1124" cy="678"/>
                <a:chOff x="5" y="3490"/>
                <a:chExt cx="1124" cy="678"/>
              </a:xfrm>
            </p:grpSpPr>
            <p:sp>
              <p:nvSpPr>
                <p:cNvPr id="1056" name="Freeform 32"/>
                <p:cNvSpPr>
                  <a:spLocks/>
                </p:cNvSpPr>
                <p:nvPr userDrawn="1"/>
              </p:nvSpPr>
              <p:spPr bwMode="auto">
                <a:xfrm>
                  <a:off x="669" y="4048"/>
                  <a:ext cx="75" cy="87"/>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endParaRPr lang="en-US"/>
                </a:p>
              </p:txBody>
            </p:sp>
            <p:sp>
              <p:nvSpPr>
                <p:cNvPr id="1069" name="Freeform 45"/>
                <p:cNvSpPr>
                  <a:spLocks/>
                </p:cNvSpPr>
                <p:nvPr userDrawn="1"/>
              </p:nvSpPr>
              <p:spPr bwMode="auto">
                <a:xfrm>
                  <a:off x="5" y="3728"/>
                  <a:ext cx="842" cy="440"/>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endParaRPr lang="en-US"/>
                </a:p>
              </p:txBody>
            </p:sp>
            <p:sp>
              <p:nvSpPr>
                <p:cNvPr id="1071" name="Freeform 47"/>
                <p:cNvSpPr>
                  <a:spLocks/>
                </p:cNvSpPr>
                <p:nvPr userDrawn="1"/>
              </p:nvSpPr>
              <p:spPr bwMode="auto">
                <a:xfrm>
                  <a:off x="106" y="3770"/>
                  <a:ext cx="80" cy="167"/>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endParaRPr lang="en-US"/>
                </a:p>
              </p:txBody>
            </p:sp>
            <p:sp>
              <p:nvSpPr>
                <p:cNvPr id="1072" name="Freeform 48"/>
                <p:cNvSpPr>
                  <a:spLocks/>
                </p:cNvSpPr>
                <p:nvPr userDrawn="1"/>
              </p:nvSpPr>
              <p:spPr bwMode="auto">
                <a:xfrm>
                  <a:off x="449" y="3490"/>
                  <a:ext cx="322" cy="594"/>
                </a:xfrm>
                <a:custGeom>
                  <a:avLst/>
                  <a:gdLst/>
                  <a:ahLst/>
                  <a:cxnLst>
                    <a:cxn ang="0">
                      <a:pos x="218" y="896"/>
                    </a:cxn>
                    <a:cxn ang="0">
                      <a:pos x="0" y="124"/>
                    </a:cxn>
                    <a:cxn ang="0">
                      <a:pos x="81" y="38"/>
                    </a:cxn>
                    <a:cxn ang="0">
                      <a:pos x="258" y="0"/>
                    </a:cxn>
                    <a:cxn ang="0">
                      <a:pos x="399" y="57"/>
                    </a:cxn>
                    <a:cxn ang="0">
                      <a:pos x="642" y="1188"/>
                    </a:cxn>
                    <a:cxn ang="0">
                      <a:pos x="555" y="1091"/>
                    </a:cxn>
                    <a:cxn ang="0">
                      <a:pos x="355" y="97"/>
                    </a:cxn>
                    <a:cxn ang="0">
                      <a:pos x="226" y="61"/>
                    </a:cxn>
                    <a:cxn ang="0">
                      <a:pos x="119" y="74"/>
                    </a:cxn>
                    <a:cxn ang="0">
                      <a:pos x="76" y="141"/>
                    </a:cxn>
                    <a:cxn ang="0">
                      <a:pos x="306" y="924"/>
                    </a:cxn>
                    <a:cxn ang="0">
                      <a:pos x="218" y="896"/>
                    </a:cxn>
                    <a:cxn ang="0">
                      <a:pos x="218" y="896"/>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w="9525">
                  <a:noFill/>
                  <a:round/>
                  <a:headEnd/>
                  <a:tailEnd/>
                </a:ln>
              </p:spPr>
              <p:txBody>
                <a:bodyPr/>
                <a:lstStyle/>
                <a:p>
                  <a:endParaRPr lang="en-US"/>
                </a:p>
              </p:txBody>
            </p:sp>
            <p:sp>
              <p:nvSpPr>
                <p:cNvPr id="1076" name="Freeform 52"/>
                <p:cNvSpPr>
                  <a:spLocks/>
                </p:cNvSpPr>
                <p:nvPr userDrawn="1"/>
              </p:nvSpPr>
              <p:spPr bwMode="auto">
                <a:xfrm>
                  <a:off x="578" y="3650"/>
                  <a:ext cx="96" cy="252"/>
                </a:xfrm>
                <a:custGeom>
                  <a:avLst/>
                  <a:gdLst/>
                  <a:ahLst/>
                  <a:cxnLst>
                    <a:cxn ang="0">
                      <a:pos x="0" y="27"/>
                    </a:cxn>
                    <a:cxn ang="0">
                      <a:pos x="76" y="194"/>
                    </a:cxn>
                    <a:cxn ang="0">
                      <a:pos x="113" y="318"/>
                    </a:cxn>
                    <a:cxn ang="0">
                      <a:pos x="116" y="504"/>
                    </a:cxn>
                    <a:cxn ang="0">
                      <a:pos x="192" y="504"/>
                    </a:cxn>
                    <a:cxn ang="0">
                      <a:pos x="187" y="360"/>
                    </a:cxn>
                    <a:cxn ang="0">
                      <a:pos x="162" y="208"/>
                    </a:cxn>
                    <a:cxn ang="0">
                      <a:pos x="99" y="59"/>
                    </a:cxn>
                    <a:cxn ang="0">
                      <a:pos x="63" y="0"/>
                    </a:cxn>
                    <a:cxn ang="0">
                      <a:pos x="0" y="27"/>
                    </a:cxn>
                    <a:cxn ang="0">
                      <a:pos x="0" y="27"/>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w="9525">
                  <a:noFill/>
                  <a:round/>
                  <a:headEnd/>
                  <a:tailEnd/>
                </a:ln>
              </p:spPr>
              <p:txBody>
                <a:bodyPr/>
                <a:lstStyle/>
                <a:p>
                  <a:endParaRPr lang="en-US"/>
                </a:p>
              </p:txBody>
            </p:sp>
            <p:sp>
              <p:nvSpPr>
                <p:cNvPr id="1078" name="Freeform 54"/>
                <p:cNvSpPr>
                  <a:spLocks/>
                </p:cNvSpPr>
                <p:nvPr userDrawn="1"/>
              </p:nvSpPr>
              <p:spPr bwMode="auto">
                <a:xfrm>
                  <a:off x="328" y="3630"/>
                  <a:ext cx="195" cy="135"/>
                </a:xfrm>
                <a:custGeom>
                  <a:avLst/>
                  <a:gdLst/>
                  <a:ahLst/>
                  <a:cxnLst>
                    <a:cxn ang="0">
                      <a:pos x="297" y="0"/>
                    </a:cxn>
                    <a:cxn ang="0">
                      <a:pos x="257" y="17"/>
                    </a:cxn>
                    <a:cxn ang="0">
                      <a:pos x="253" y="66"/>
                    </a:cxn>
                    <a:cxn ang="0">
                      <a:pos x="0" y="169"/>
                    </a:cxn>
                    <a:cxn ang="0">
                      <a:pos x="0" y="222"/>
                    </a:cxn>
                    <a:cxn ang="0">
                      <a:pos x="284" y="226"/>
                    </a:cxn>
                    <a:cxn ang="0">
                      <a:pos x="320" y="269"/>
                    </a:cxn>
                    <a:cxn ang="0">
                      <a:pos x="390" y="266"/>
                    </a:cxn>
                    <a:cxn ang="0">
                      <a:pos x="383" y="190"/>
                    </a:cxn>
                    <a:cxn ang="0">
                      <a:pos x="116" y="176"/>
                    </a:cxn>
                    <a:cxn ang="0">
                      <a:pos x="333" y="89"/>
                    </a:cxn>
                    <a:cxn ang="0">
                      <a:pos x="297" y="0"/>
                    </a:cxn>
                    <a:cxn ang="0">
                      <a:pos x="297" y="0"/>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w="9525">
                  <a:noFill/>
                  <a:round/>
                  <a:headEnd/>
                  <a:tailEnd/>
                </a:ln>
              </p:spPr>
              <p:txBody>
                <a:bodyPr/>
                <a:lstStyle/>
                <a:p>
                  <a:endParaRPr lang="en-US"/>
                </a:p>
              </p:txBody>
            </p:sp>
            <p:sp>
              <p:nvSpPr>
                <p:cNvPr id="1079" name="Freeform 55"/>
                <p:cNvSpPr>
                  <a:spLocks/>
                </p:cNvSpPr>
                <p:nvPr userDrawn="1"/>
              </p:nvSpPr>
              <p:spPr bwMode="auto">
                <a:xfrm>
                  <a:off x="658" y="3538"/>
                  <a:ext cx="471" cy="212"/>
                </a:xfrm>
                <a:custGeom>
                  <a:avLst/>
                  <a:gdLst/>
                  <a:ahLst/>
                  <a:cxnLst>
                    <a:cxn ang="0">
                      <a:pos x="0" y="131"/>
                    </a:cxn>
                    <a:cxn ang="0">
                      <a:pos x="863" y="0"/>
                    </a:cxn>
                    <a:cxn ang="0">
                      <a:pos x="926" y="78"/>
                    </a:cxn>
                    <a:cxn ang="0">
                      <a:pos x="941" y="181"/>
                    </a:cxn>
                    <a:cxn ang="0">
                      <a:pos x="903" y="282"/>
                    </a:cxn>
                    <a:cxn ang="0">
                      <a:pos x="57" y="424"/>
                    </a:cxn>
                    <a:cxn ang="0">
                      <a:pos x="53" y="384"/>
                    </a:cxn>
                    <a:cxn ang="0">
                      <a:pos x="863" y="242"/>
                    </a:cxn>
                    <a:cxn ang="0">
                      <a:pos x="893" y="145"/>
                    </a:cxn>
                    <a:cxn ang="0">
                      <a:pos x="840" y="57"/>
                    </a:cxn>
                    <a:cxn ang="0">
                      <a:pos x="0" y="185"/>
                    </a:cxn>
                    <a:cxn ang="0">
                      <a:pos x="0" y="131"/>
                    </a:cxn>
                    <a:cxn ang="0">
                      <a:pos x="0" y="131"/>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w="9525">
                  <a:noFill/>
                  <a:round/>
                  <a:headEnd/>
                  <a:tailEnd/>
                </a:ln>
              </p:spPr>
              <p:txBody>
                <a:bodyPr/>
                <a:lstStyle/>
                <a:p>
                  <a:endParaRPr lang="en-US"/>
                </a:p>
              </p:txBody>
            </p:sp>
            <p:sp>
              <p:nvSpPr>
                <p:cNvPr id="1081" name="Freeform 57"/>
                <p:cNvSpPr>
                  <a:spLocks/>
                </p:cNvSpPr>
                <p:nvPr userDrawn="1"/>
              </p:nvSpPr>
              <p:spPr bwMode="auto">
                <a:xfrm>
                  <a:off x="717" y="3606"/>
                  <a:ext cx="245" cy="86"/>
                </a:xfrm>
                <a:custGeom>
                  <a:avLst/>
                  <a:gdLst/>
                  <a:ahLst/>
                  <a:cxnLst>
                    <a:cxn ang="0">
                      <a:pos x="0" y="126"/>
                    </a:cxn>
                    <a:cxn ang="0">
                      <a:pos x="66" y="173"/>
                    </a:cxn>
                    <a:cxn ang="0">
                      <a:pos x="222" y="166"/>
                    </a:cxn>
                    <a:cxn ang="0">
                      <a:pos x="418" y="116"/>
                    </a:cxn>
                    <a:cxn ang="0">
                      <a:pos x="488" y="42"/>
                    </a:cxn>
                    <a:cxn ang="0">
                      <a:pos x="443" y="2"/>
                    </a:cxn>
                    <a:cxn ang="0">
                      <a:pos x="253" y="0"/>
                    </a:cxn>
                    <a:cxn ang="0">
                      <a:pos x="110" y="12"/>
                    </a:cxn>
                    <a:cxn ang="0">
                      <a:pos x="15" y="76"/>
                    </a:cxn>
                    <a:cxn ang="0">
                      <a:pos x="112" y="95"/>
                    </a:cxn>
                    <a:cxn ang="0">
                      <a:pos x="275" y="53"/>
                    </a:cxn>
                    <a:cxn ang="0">
                      <a:pos x="416" y="53"/>
                    </a:cxn>
                    <a:cxn ang="0">
                      <a:pos x="268" y="110"/>
                    </a:cxn>
                    <a:cxn ang="0">
                      <a:pos x="142" y="126"/>
                    </a:cxn>
                    <a:cxn ang="0">
                      <a:pos x="0" y="126"/>
                    </a:cxn>
                    <a:cxn ang="0">
                      <a:pos x="0" y="126"/>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w="9525">
                  <a:noFill/>
                  <a:round/>
                  <a:headEnd/>
                  <a:tailEnd/>
                </a:ln>
              </p:spPr>
              <p:txBody>
                <a:bodyPr/>
                <a:lstStyle/>
                <a:p>
                  <a:endParaRPr lang="en-US"/>
                </a:p>
              </p:txBody>
            </p:sp>
          </p:grpSp>
        </p:grpSp>
      </p:grpSp>
      <p:grpSp>
        <p:nvGrpSpPr>
          <p:cNvPr id="1160" name="Group 136"/>
          <p:cNvGrpSpPr>
            <a:grpSpLocks/>
          </p:cNvGrpSpPr>
          <p:nvPr/>
        </p:nvGrpSpPr>
        <p:grpSpPr bwMode="auto">
          <a:xfrm>
            <a:off x="8680450" y="2116138"/>
            <a:ext cx="385763" cy="4308475"/>
            <a:chOff x="5468" y="1333"/>
            <a:chExt cx="243" cy="2714"/>
          </a:xfrm>
        </p:grpSpPr>
        <p:sp>
          <p:nvSpPr>
            <p:cNvPr id="1052" name="Freeform 28"/>
            <p:cNvSpPr>
              <a:spLocks/>
            </p:cNvSpPr>
            <p:nvPr userDrawn="1"/>
          </p:nvSpPr>
          <p:spPr bwMode="auto">
            <a:xfrm flipH="1">
              <a:off x="5468" y="2620"/>
              <a:ext cx="205" cy="1427"/>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endParaRPr lang="en-US"/>
            </a:p>
          </p:txBody>
        </p:sp>
        <p:sp>
          <p:nvSpPr>
            <p:cNvPr id="1083" name="Freeform 59"/>
            <p:cNvSpPr>
              <a:spLocks/>
            </p:cNvSpPr>
            <p:nvPr userDrawn="1"/>
          </p:nvSpPr>
          <p:spPr bwMode="auto">
            <a:xfrm flipH="1">
              <a:off x="5506" y="1333"/>
              <a:ext cx="205" cy="1633"/>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endParaRPr lang="en-US"/>
            </a:p>
          </p:txBody>
        </p:sp>
      </p:grpSp>
      <p:grpSp>
        <p:nvGrpSpPr>
          <p:cNvPr id="1165" name="Group 141"/>
          <p:cNvGrpSpPr>
            <a:grpSpLocks/>
          </p:cNvGrpSpPr>
          <p:nvPr/>
        </p:nvGrpSpPr>
        <p:grpSpPr bwMode="auto">
          <a:xfrm>
            <a:off x="7318375" y="90488"/>
            <a:ext cx="2133600" cy="1911350"/>
            <a:chOff x="4610" y="57"/>
            <a:chExt cx="1344" cy="1204"/>
          </a:xfrm>
        </p:grpSpPr>
        <p:grpSp>
          <p:nvGrpSpPr>
            <p:cNvPr id="1156" name="Group 132"/>
            <p:cNvGrpSpPr>
              <a:grpSpLocks/>
            </p:cNvGrpSpPr>
            <p:nvPr userDrawn="1"/>
          </p:nvGrpSpPr>
          <p:grpSpPr bwMode="auto">
            <a:xfrm>
              <a:off x="4610" y="57"/>
              <a:ext cx="1344" cy="1204"/>
              <a:chOff x="4610" y="57"/>
              <a:chExt cx="1344" cy="1204"/>
            </a:xfrm>
          </p:grpSpPr>
          <p:sp>
            <p:nvSpPr>
              <p:cNvPr id="1054" name="Freeform 30"/>
              <p:cNvSpPr>
                <a:spLocks/>
              </p:cNvSpPr>
              <p:nvPr userDrawn="1"/>
            </p:nvSpPr>
            <p:spPr bwMode="auto">
              <a:xfrm rot="-3172564">
                <a:off x="5430" y="1086"/>
                <a:ext cx="62" cy="288"/>
              </a:xfrm>
              <a:custGeom>
                <a:avLst/>
                <a:gdLst/>
                <a:ahLst/>
                <a:cxnLst>
                  <a:cxn ang="0">
                    <a:pos x="123" y="9"/>
                  </a:cxn>
                  <a:cxn ang="0">
                    <a:pos x="131" y="342"/>
                  </a:cxn>
                  <a:cxn ang="0">
                    <a:pos x="0" y="806"/>
                  </a:cxn>
                  <a:cxn ang="0">
                    <a:pos x="79" y="789"/>
                  </a:cxn>
                  <a:cxn ang="0">
                    <a:pos x="218" y="376"/>
                  </a:cxn>
                  <a:cxn ang="0">
                    <a:pos x="245" y="0"/>
                  </a:cxn>
                  <a:cxn ang="0">
                    <a:pos x="123" y="9"/>
                  </a:cxn>
                  <a:cxn ang="0">
                    <a:pos x="123" y="9"/>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w="9525">
                <a:noFill/>
                <a:round/>
                <a:headEnd/>
                <a:tailEnd/>
              </a:ln>
            </p:spPr>
            <p:txBody>
              <a:bodyPr/>
              <a:lstStyle/>
              <a:p>
                <a:endParaRPr lang="en-US"/>
              </a:p>
            </p:txBody>
          </p:sp>
          <p:grpSp>
            <p:nvGrpSpPr>
              <p:cNvPr id="1155" name="Group 131"/>
              <p:cNvGrpSpPr>
                <a:grpSpLocks/>
              </p:cNvGrpSpPr>
              <p:nvPr userDrawn="1"/>
            </p:nvGrpSpPr>
            <p:grpSpPr bwMode="auto">
              <a:xfrm>
                <a:off x="4610" y="57"/>
                <a:ext cx="1344" cy="985"/>
                <a:chOff x="4610" y="57"/>
                <a:chExt cx="1344" cy="985"/>
              </a:xfrm>
            </p:grpSpPr>
            <p:sp>
              <p:nvSpPr>
                <p:cNvPr id="1055" name="Freeform 31"/>
                <p:cNvSpPr>
                  <a:spLocks/>
                </p:cNvSpPr>
                <p:nvPr userDrawn="1"/>
              </p:nvSpPr>
              <p:spPr bwMode="auto">
                <a:xfrm rot="-3172564">
                  <a:off x="4966" y="71"/>
                  <a:ext cx="153" cy="125"/>
                </a:xfrm>
                <a:custGeom>
                  <a:avLst/>
                  <a:gdLst/>
                  <a:ahLst/>
                  <a:cxnLst>
                    <a:cxn ang="0">
                      <a:pos x="0" y="0"/>
                    </a:cxn>
                    <a:cxn ang="0">
                      <a:pos x="298" y="184"/>
                    </a:cxn>
                    <a:cxn ang="0">
                      <a:pos x="500" y="349"/>
                    </a:cxn>
                    <a:cxn ang="0">
                      <a:pos x="604" y="140"/>
                    </a:cxn>
                    <a:cxn ang="0">
                      <a:pos x="359" y="9"/>
                    </a:cxn>
                    <a:cxn ang="0">
                      <a:pos x="464" y="184"/>
                    </a:cxn>
                    <a:cxn ang="0">
                      <a:pos x="131" y="17"/>
                    </a:cxn>
                    <a:cxn ang="0">
                      <a:pos x="0" y="0"/>
                    </a:cxn>
                    <a:cxn ang="0">
                      <a:pos x="0" y="0"/>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w="9525">
                  <a:noFill/>
                  <a:round/>
                  <a:headEnd/>
                  <a:tailEnd/>
                </a:ln>
              </p:spPr>
              <p:txBody>
                <a:bodyPr/>
                <a:lstStyle/>
                <a:p>
                  <a:endParaRPr lang="en-US"/>
                </a:p>
              </p:txBody>
            </p:sp>
            <p:sp>
              <p:nvSpPr>
                <p:cNvPr id="1062" name="Freeform 38"/>
                <p:cNvSpPr>
                  <a:spLocks/>
                </p:cNvSpPr>
                <p:nvPr userDrawn="1"/>
              </p:nvSpPr>
              <p:spPr bwMode="auto">
                <a:xfrm rot="-3172564">
                  <a:off x="5048" y="332"/>
                  <a:ext cx="269" cy="438"/>
                </a:xfrm>
                <a:custGeom>
                  <a:avLst/>
                  <a:gdLst/>
                  <a:ahLst/>
                  <a:cxnLst>
                    <a:cxn ang="0">
                      <a:pos x="741" y="129"/>
                    </a:cxn>
                    <a:cxn ang="0">
                      <a:pos x="485" y="352"/>
                    </a:cxn>
                    <a:cxn ang="0">
                      <a:pos x="163" y="762"/>
                    </a:cxn>
                    <a:cxn ang="0">
                      <a:pos x="0" y="1101"/>
                    </a:cxn>
                    <a:cxn ang="0">
                      <a:pos x="59" y="1230"/>
                    </a:cxn>
                    <a:cxn ang="0">
                      <a:pos x="262" y="1201"/>
                    </a:cxn>
                    <a:cxn ang="0">
                      <a:pos x="578" y="914"/>
                    </a:cxn>
                    <a:cxn ang="0">
                      <a:pos x="876" y="534"/>
                    </a:cxn>
                    <a:cxn ang="0">
                      <a:pos x="1034" y="270"/>
                    </a:cxn>
                    <a:cxn ang="0">
                      <a:pos x="1064" y="84"/>
                    </a:cxn>
                    <a:cxn ang="0">
                      <a:pos x="977" y="0"/>
                    </a:cxn>
                    <a:cxn ang="0">
                      <a:pos x="836" y="65"/>
                    </a:cxn>
                    <a:cxn ang="0">
                      <a:pos x="969" y="107"/>
                    </a:cxn>
                    <a:cxn ang="0">
                      <a:pos x="876" y="352"/>
                    </a:cxn>
                    <a:cxn ang="0">
                      <a:pos x="690" y="656"/>
                    </a:cxn>
                    <a:cxn ang="0">
                      <a:pos x="350" y="1008"/>
                    </a:cxn>
                    <a:cxn ang="0">
                      <a:pos x="116" y="1114"/>
                    </a:cxn>
                    <a:cxn ang="0">
                      <a:pos x="135" y="943"/>
                    </a:cxn>
                    <a:cxn ang="0">
                      <a:pos x="437" y="504"/>
                    </a:cxn>
                    <a:cxn ang="0">
                      <a:pos x="831" y="118"/>
                    </a:cxn>
                    <a:cxn ang="0">
                      <a:pos x="741" y="129"/>
                    </a:cxn>
                    <a:cxn ang="0">
                      <a:pos x="741" y="129"/>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w="9525">
                  <a:noFill/>
                  <a:round/>
                  <a:headEnd/>
                  <a:tailEnd/>
                </a:ln>
              </p:spPr>
              <p:txBody>
                <a:bodyPr/>
                <a:lstStyle/>
                <a:p>
                  <a:endParaRPr lang="en-US"/>
                </a:p>
              </p:txBody>
            </p:sp>
            <p:sp>
              <p:nvSpPr>
                <p:cNvPr id="1063" name="Freeform 39"/>
                <p:cNvSpPr>
                  <a:spLocks/>
                </p:cNvSpPr>
                <p:nvPr userDrawn="1"/>
              </p:nvSpPr>
              <p:spPr bwMode="auto">
                <a:xfrm rot="-3172564">
                  <a:off x="4858" y="182"/>
                  <a:ext cx="505" cy="898"/>
                </a:xfrm>
                <a:custGeom>
                  <a:avLst/>
                  <a:gdLst/>
                  <a:ahLst/>
                  <a:cxnLst>
                    <a:cxn ang="0">
                      <a:pos x="1941" y="0"/>
                    </a:cxn>
                    <a:cxn ang="0">
                      <a:pos x="0" y="2521"/>
                    </a:cxn>
                    <a:cxn ang="0">
                      <a:pos x="192" y="2450"/>
                    </a:cxn>
                    <a:cxn ang="0">
                      <a:pos x="2002" y="61"/>
                    </a:cxn>
                    <a:cxn ang="0">
                      <a:pos x="1941" y="0"/>
                    </a:cxn>
                    <a:cxn ang="0">
                      <a:pos x="1941" y="0"/>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w="9525">
                  <a:noFill/>
                  <a:round/>
                  <a:headEnd/>
                  <a:tailEnd/>
                </a:ln>
              </p:spPr>
              <p:txBody>
                <a:bodyPr/>
                <a:lstStyle/>
                <a:p>
                  <a:endParaRPr lang="en-US"/>
                </a:p>
              </p:txBody>
            </p:sp>
            <p:sp>
              <p:nvSpPr>
                <p:cNvPr id="1064" name="Freeform 40"/>
                <p:cNvSpPr>
                  <a:spLocks/>
                </p:cNvSpPr>
                <p:nvPr userDrawn="1"/>
              </p:nvSpPr>
              <p:spPr bwMode="auto">
                <a:xfrm rot="-3172564">
                  <a:off x="4903" y="-19"/>
                  <a:ext cx="758" cy="1344"/>
                </a:xfrm>
                <a:custGeom>
                  <a:avLst/>
                  <a:gdLst/>
                  <a:ahLst/>
                  <a:cxnLst>
                    <a:cxn ang="0">
                      <a:pos x="95" y="2844"/>
                    </a:cxn>
                    <a:cxn ang="0">
                      <a:pos x="394" y="2834"/>
                    </a:cxn>
                    <a:cxn ang="0">
                      <a:pos x="821" y="3009"/>
                    </a:cxn>
                    <a:cxn ang="0">
                      <a:pos x="681" y="2817"/>
                    </a:cxn>
                    <a:cxn ang="0">
                      <a:pos x="367" y="2703"/>
                    </a:cxn>
                    <a:cxn ang="0">
                      <a:pos x="637" y="2720"/>
                    </a:cxn>
                    <a:cxn ang="0">
                      <a:pos x="979" y="2870"/>
                    </a:cxn>
                    <a:cxn ang="0">
                      <a:pos x="2859" y="420"/>
                    </a:cxn>
                    <a:cxn ang="0">
                      <a:pos x="2578" y="148"/>
                    </a:cxn>
                    <a:cxn ang="0">
                      <a:pos x="2308" y="0"/>
                    </a:cxn>
                    <a:cxn ang="0">
                      <a:pos x="2692" y="78"/>
                    </a:cxn>
                    <a:cxn ang="0">
                      <a:pos x="3007" y="428"/>
                    </a:cxn>
                    <a:cxn ang="0">
                      <a:pos x="831" y="3273"/>
                    </a:cxn>
                    <a:cxn ang="0">
                      <a:pos x="481" y="3412"/>
                    </a:cxn>
                    <a:cxn ang="0">
                      <a:pos x="105" y="3771"/>
                    </a:cxn>
                    <a:cxn ang="0">
                      <a:pos x="0" y="3667"/>
                    </a:cxn>
                    <a:cxn ang="0">
                      <a:pos x="131" y="3631"/>
                    </a:cxn>
                    <a:cxn ang="0">
                      <a:pos x="376" y="3385"/>
                    </a:cxn>
                    <a:cxn ang="0">
                      <a:pos x="165" y="3273"/>
                    </a:cxn>
                    <a:cxn ang="0">
                      <a:pos x="165" y="3176"/>
                    </a:cxn>
                    <a:cxn ang="0">
                      <a:pos x="411" y="3298"/>
                    </a:cxn>
                    <a:cxn ang="0">
                      <a:pos x="411" y="3186"/>
                    </a:cxn>
                    <a:cxn ang="0">
                      <a:pos x="603" y="3220"/>
                    </a:cxn>
                    <a:cxn ang="0">
                      <a:pos x="428" y="3079"/>
                    </a:cxn>
                    <a:cxn ang="0">
                      <a:pos x="629" y="3062"/>
                    </a:cxn>
                    <a:cxn ang="0">
                      <a:pos x="95" y="2844"/>
                    </a:cxn>
                    <a:cxn ang="0">
                      <a:pos x="95" y="2844"/>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w="9525">
                  <a:noFill/>
                  <a:round/>
                  <a:headEnd/>
                  <a:tailEnd/>
                </a:ln>
              </p:spPr>
              <p:txBody>
                <a:bodyPr/>
                <a:lstStyle/>
                <a:p>
                  <a:endParaRPr lang="en-US"/>
                </a:p>
              </p:txBody>
            </p:sp>
            <p:sp>
              <p:nvSpPr>
                <p:cNvPr id="1065" name="Freeform 41"/>
                <p:cNvSpPr>
                  <a:spLocks/>
                </p:cNvSpPr>
                <p:nvPr userDrawn="1"/>
              </p:nvSpPr>
              <p:spPr bwMode="auto">
                <a:xfrm rot="-3172564">
                  <a:off x="5297" y="897"/>
                  <a:ext cx="169" cy="122"/>
                </a:xfrm>
                <a:custGeom>
                  <a:avLst/>
                  <a:gdLst/>
                  <a:ahLst/>
                  <a:cxnLst>
                    <a:cxn ang="0">
                      <a:pos x="0" y="80"/>
                    </a:cxn>
                    <a:cxn ang="0">
                      <a:pos x="255" y="106"/>
                    </a:cxn>
                    <a:cxn ang="0">
                      <a:pos x="639" y="342"/>
                    </a:cxn>
                    <a:cxn ang="0">
                      <a:pos x="673" y="289"/>
                    </a:cxn>
                    <a:cxn ang="0">
                      <a:pos x="447" y="114"/>
                    </a:cxn>
                    <a:cxn ang="0">
                      <a:pos x="26" y="0"/>
                    </a:cxn>
                    <a:cxn ang="0">
                      <a:pos x="0" y="80"/>
                    </a:cxn>
                    <a:cxn ang="0">
                      <a:pos x="0" y="80"/>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w="9525">
                  <a:noFill/>
                  <a:round/>
                  <a:headEnd/>
                  <a:tailEnd/>
                </a:ln>
              </p:spPr>
              <p:txBody>
                <a:bodyPr/>
                <a:lstStyle/>
                <a:p>
                  <a:endParaRPr lang="en-US"/>
                </a:p>
              </p:txBody>
            </p:sp>
            <p:sp>
              <p:nvSpPr>
                <p:cNvPr id="1066" name="Freeform 42"/>
                <p:cNvSpPr>
                  <a:spLocks/>
                </p:cNvSpPr>
                <p:nvPr userDrawn="1"/>
              </p:nvSpPr>
              <p:spPr bwMode="auto">
                <a:xfrm rot="-3172564">
                  <a:off x="5253" y="806"/>
                  <a:ext cx="181" cy="144"/>
                </a:xfrm>
                <a:custGeom>
                  <a:avLst/>
                  <a:gdLst/>
                  <a:ahLst/>
                  <a:cxnLst>
                    <a:cxn ang="0">
                      <a:pos x="0" y="78"/>
                    </a:cxn>
                    <a:cxn ang="0">
                      <a:pos x="340" y="148"/>
                    </a:cxn>
                    <a:cxn ang="0">
                      <a:pos x="638" y="403"/>
                    </a:cxn>
                    <a:cxn ang="0">
                      <a:pos x="716" y="296"/>
                    </a:cxn>
                    <a:cxn ang="0">
                      <a:pos x="420" y="114"/>
                    </a:cxn>
                    <a:cxn ang="0">
                      <a:pos x="70" y="0"/>
                    </a:cxn>
                    <a:cxn ang="0">
                      <a:pos x="0" y="78"/>
                    </a:cxn>
                    <a:cxn ang="0">
                      <a:pos x="0" y="78"/>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w="9525">
                  <a:noFill/>
                  <a:round/>
                  <a:headEnd/>
                  <a:tailEnd/>
                </a:ln>
              </p:spPr>
              <p:txBody>
                <a:bodyPr/>
                <a:lstStyle/>
                <a:p>
                  <a:endParaRPr lang="en-US"/>
                </a:p>
              </p:txBody>
            </p:sp>
            <p:sp>
              <p:nvSpPr>
                <p:cNvPr id="1067" name="Freeform 43"/>
                <p:cNvSpPr>
                  <a:spLocks/>
                </p:cNvSpPr>
                <p:nvPr userDrawn="1"/>
              </p:nvSpPr>
              <p:spPr bwMode="auto">
                <a:xfrm rot="-3172564">
                  <a:off x="4985" y="210"/>
                  <a:ext cx="181" cy="147"/>
                </a:xfrm>
                <a:custGeom>
                  <a:avLst/>
                  <a:gdLst/>
                  <a:ahLst/>
                  <a:cxnLst>
                    <a:cxn ang="0">
                      <a:pos x="0" y="78"/>
                    </a:cxn>
                    <a:cxn ang="0">
                      <a:pos x="316" y="139"/>
                    </a:cxn>
                    <a:cxn ang="0">
                      <a:pos x="649" y="411"/>
                    </a:cxn>
                    <a:cxn ang="0">
                      <a:pos x="717" y="314"/>
                    </a:cxn>
                    <a:cxn ang="0">
                      <a:pos x="394" y="87"/>
                    </a:cxn>
                    <a:cxn ang="0">
                      <a:pos x="54" y="0"/>
                    </a:cxn>
                    <a:cxn ang="0">
                      <a:pos x="0" y="78"/>
                    </a:cxn>
                    <a:cxn ang="0">
                      <a:pos x="0" y="78"/>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w="9525">
                  <a:noFill/>
                  <a:round/>
                  <a:headEnd/>
                  <a:tailEnd/>
                </a:ln>
              </p:spPr>
              <p:txBody>
                <a:bodyPr/>
                <a:lstStyle/>
                <a:p>
                  <a:endParaRPr lang="en-US"/>
                </a:p>
              </p:txBody>
            </p:sp>
            <p:sp>
              <p:nvSpPr>
                <p:cNvPr id="1068" name="Freeform 44"/>
                <p:cNvSpPr>
                  <a:spLocks/>
                </p:cNvSpPr>
                <p:nvPr userDrawn="1"/>
              </p:nvSpPr>
              <p:spPr bwMode="auto">
                <a:xfrm rot="-3172564">
                  <a:off x="4948" y="142"/>
                  <a:ext cx="179" cy="138"/>
                </a:xfrm>
                <a:custGeom>
                  <a:avLst/>
                  <a:gdLst/>
                  <a:ahLst/>
                  <a:cxnLst>
                    <a:cxn ang="0">
                      <a:pos x="0" y="88"/>
                    </a:cxn>
                    <a:cxn ang="0">
                      <a:pos x="272" y="131"/>
                    </a:cxn>
                    <a:cxn ang="0">
                      <a:pos x="665" y="386"/>
                    </a:cxn>
                    <a:cxn ang="0">
                      <a:pos x="709" y="308"/>
                    </a:cxn>
                    <a:cxn ang="0">
                      <a:pos x="306" y="53"/>
                    </a:cxn>
                    <a:cxn ang="0">
                      <a:pos x="43" y="0"/>
                    </a:cxn>
                    <a:cxn ang="0">
                      <a:pos x="0" y="88"/>
                    </a:cxn>
                    <a:cxn ang="0">
                      <a:pos x="0" y="88"/>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w="9525">
                  <a:noFill/>
                  <a:round/>
                  <a:headEnd/>
                  <a:tailEnd/>
                </a:ln>
              </p:spPr>
              <p:txBody>
                <a:bodyPr/>
                <a:lstStyle/>
                <a:p>
                  <a:endParaRPr lang="en-US"/>
                </a:p>
              </p:txBody>
            </p:sp>
          </p:grpSp>
        </p:grpSp>
        <p:sp>
          <p:nvSpPr>
            <p:cNvPr id="1164" name="Line 140"/>
            <p:cNvSpPr>
              <a:spLocks noChangeShapeType="1"/>
            </p:cNvSpPr>
            <p:nvPr userDrawn="1"/>
          </p:nvSpPr>
          <p:spPr bwMode="auto">
            <a:xfrm>
              <a:off x="4870" y="84"/>
              <a:ext cx="42" cy="96"/>
            </a:xfrm>
            <a:prstGeom prst="line">
              <a:avLst/>
            </a:prstGeom>
            <a:noFill/>
            <a:ln w="38100">
              <a:solidFill>
                <a:schemeClr val="accent2"/>
              </a:solidFill>
              <a:round/>
              <a:headEnd/>
              <a:tailEnd/>
            </a:ln>
            <a:effectLst/>
          </p:spPr>
          <p:txBody>
            <a:bodyPr/>
            <a:lstStyle/>
            <a:p>
              <a:endParaRPr 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omic Sans MS" pitchFamily="66" charset="0"/>
        </a:defRPr>
      </a:lvl2pPr>
      <a:lvl3pPr algn="ctr" rtl="0" eaLnBrk="1" fontAlgn="base" hangingPunct="1">
        <a:spcBef>
          <a:spcPct val="0"/>
        </a:spcBef>
        <a:spcAft>
          <a:spcPct val="0"/>
        </a:spcAft>
        <a:defRPr sz="4400">
          <a:solidFill>
            <a:schemeClr val="tx1"/>
          </a:solidFill>
          <a:latin typeface="Comic Sans MS" pitchFamily="66" charset="0"/>
        </a:defRPr>
      </a:lvl3pPr>
      <a:lvl4pPr algn="ctr" rtl="0" eaLnBrk="1" fontAlgn="base" hangingPunct="1">
        <a:spcBef>
          <a:spcPct val="0"/>
        </a:spcBef>
        <a:spcAft>
          <a:spcPct val="0"/>
        </a:spcAft>
        <a:defRPr sz="4400">
          <a:solidFill>
            <a:schemeClr val="tx1"/>
          </a:solidFill>
          <a:latin typeface="Comic Sans MS" pitchFamily="66" charset="0"/>
        </a:defRPr>
      </a:lvl4pPr>
      <a:lvl5pPr algn="ctr" rtl="0" eaLnBrk="1" fontAlgn="base" hangingPunct="1">
        <a:spcBef>
          <a:spcPct val="0"/>
        </a:spcBef>
        <a:spcAft>
          <a:spcPct val="0"/>
        </a:spcAft>
        <a:defRPr sz="4400">
          <a:solidFill>
            <a:schemeClr val="tx1"/>
          </a:solidFill>
          <a:latin typeface="Comic Sans MS" pitchFamily="66" charset="0"/>
        </a:defRPr>
      </a:lvl5pPr>
      <a:lvl6pPr marL="457200" algn="ctr" rtl="0" eaLnBrk="1" fontAlgn="base" hangingPunct="1">
        <a:spcBef>
          <a:spcPct val="0"/>
        </a:spcBef>
        <a:spcAft>
          <a:spcPct val="0"/>
        </a:spcAft>
        <a:defRPr sz="4400">
          <a:solidFill>
            <a:schemeClr val="tx1"/>
          </a:solidFill>
          <a:latin typeface="Comic Sans MS" pitchFamily="66" charset="0"/>
        </a:defRPr>
      </a:lvl6pPr>
      <a:lvl7pPr marL="914400" algn="ctr" rtl="0" eaLnBrk="1" fontAlgn="base" hangingPunct="1">
        <a:spcBef>
          <a:spcPct val="0"/>
        </a:spcBef>
        <a:spcAft>
          <a:spcPct val="0"/>
        </a:spcAft>
        <a:defRPr sz="4400">
          <a:solidFill>
            <a:schemeClr val="tx1"/>
          </a:solidFill>
          <a:latin typeface="Comic Sans MS" pitchFamily="66" charset="0"/>
        </a:defRPr>
      </a:lvl7pPr>
      <a:lvl8pPr marL="1371600" algn="ctr" rtl="0" eaLnBrk="1" fontAlgn="base" hangingPunct="1">
        <a:spcBef>
          <a:spcPct val="0"/>
        </a:spcBef>
        <a:spcAft>
          <a:spcPct val="0"/>
        </a:spcAft>
        <a:defRPr sz="4400">
          <a:solidFill>
            <a:schemeClr val="tx1"/>
          </a:solidFill>
          <a:latin typeface="Comic Sans MS" pitchFamily="66" charset="0"/>
        </a:defRPr>
      </a:lvl8pPr>
      <a:lvl9pPr marL="1828800" algn="ctr" rtl="0" eaLnBrk="1" fontAlgn="base" hangingPunct="1">
        <a:spcBef>
          <a:spcPct val="0"/>
        </a:spcBef>
        <a:spcAft>
          <a:spcPct val="0"/>
        </a:spcAft>
        <a:defRPr sz="4400">
          <a:solidFill>
            <a:schemeClr val="tx1"/>
          </a:solidFill>
          <a:latin typeface="Comic Sans MS" pitchFamily="66"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kn.att.com/wired/fil/pages/listjapanmi.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japanunitplan.weebl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eb-japan.org/kidsweb/"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Japan Unit Plan</a:t>
            </a:r>
            <a:r>
              <a:rPr lang="en-US" dirty="0" smtClean="0"/>
              <a:t> </a:t>
            </a:r>
            <a:endParaRPr lang="en-US" dirty="0"/>
          </a:p>
        </p:txBody>
      </p:sp>
      <p:sp>
        <p:nvSpPr>
          <p:cNvPr id="3" name="Subtitle 2"/>
          <p:cNvSpPr>
            <a:spLocks noGrp="1"/>
          </p:cNvSpPr>
          <p:nvPr>
            <p:ph type="subTitle" idx="1"/>
          </p:nvPr>
        </p:nvSpPr>
        <p:spPr>
          <a:xfrm>
            <a:off x="1549400" y="4051300"/>
            <a:ext cx="6032500" cy="1739900"/>
          </a:xfrm>
        </p:spPr>
        <p:txBody>
          <a:bodyPr/>
          <a:lstStyle/>
          <a:p>
            <a:pPr>
              <a:lnSpc>
                <a:spcPct val="80000"/>
              </a:lnSpc>
            </a:pPr>
            <a:r>
              <a:rPr lang="en-US" dirty="0" smtClean="0"/>
              <a:t>Jen </a:t>
            </a:r>
            <a:r>
              <a:rPr lang="en-US" dirty="0" err="1" smtClean="0"/>
              <a:t>Meliambro</a:t>
            </a:r>
            <a:endParaRPr lang="en-US" dirty="0"/>
          </a:p>
          <a:p>
            <a:pPr>
              <a:lnSpc>
                <a:spcPct val="80000"/>
              </a:lnSpc>
            </a:pPr>
            <a:r>
              <a:rPr lang="en-US" dirty="0"/>
              <a:t>EDU </a:t>
            </a:r>
            <a:r>
              <a:rPr lang="en-US" dirty="0" smtClean="0"/>
              <a:t>521.02</a:t>
            </a:r>
            <a:endParaRPr lang="en-US" dirty="0"/>
          </a:p>
          <a:p>
            <a:pPr>
              <a:lnSpc>
                <a:spcPct val="80000"/>
              </a:lnSpc>
            </a:pPr>
            <a:r>
              <a:rPr lang="en-US" dirty="0"/>
              <a:t>Prof. R. </a:t>
            </a:r>
            <a:r>
              <a:rPr lang="en-US" dirty="0" err="1"/>
              <a:t>Moroney</a:t>
            </a:r>
            <a:endParaRPr lang="en-US" dirty="0"/>
          </a:p>
          <a:p>
            <a:pPr>
              <a:lnSpc>
                <a:spcPct val="80000"/>
              </a:lnSpc>
            </a:pPr>
            <a:r>
              <a:rPr lang="en-US" dirty="0"/>
              <a:t>Summer 2010</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b="1" smtClean="0"/>
              <a:t>Graphic Organizer Project</a:t>
            </a:r>
          </a:p>
        </p:txBody>
      </p:sp>
      <p:sp>
        <p:nvSpPr>
          <p:cNvPr id="10243" name="Rectangle 3"/>
          <p:cNvSpPr>
            <a:spLocks noGrp="1" noChangeArrowheads="1"/>
          </p:cNvSpPr>
          <p:nvPr>
            <p:ph type="body" idx="1"/>
          </p:nvPr>
        </p:nvSpPr>
        <p:spPr/>
        <p:txBody>
          <a:bodyPr/>
          <a:lstStyle/>
          <a:p>
            <a:pPr eaLnBrk="1" hangingPunct="1"/>
            <a:r>
              <a:rPr lang="en-US" smtClean="0"/>
              <a:t>Copied and pasted or exported as an image file (jpeg file format)</a:t>
            </a:r>
            <a:br>
              <a:rPr lang="en-US" smtClean="0"/>
            </a:br>
            <a:r>
              <a:rPr lang="en-US" smtClean="0"/>
              <a:t/>
            </a:r>
            <a:br>
              <a:rPr lang="en-US" smtClean="0"/>
            </a:br>
            <a:endParaRPr lang="en-US" smtClean="0"/>
          </a:p>
        </p:txBody>
      </p:sp>
      <p:pic>
        <p:nvPicPr>
          <p:cNvPr id="5" name="Picture 4" descr="Jen Meliambro Japan Graphic Organizer Final.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1295400"/>
            <a:ext cx="8153400" cy="1143000"/>
          </a:xfrm>
        </p:spPr>
        <p:txBody>
          <a:bodyPr/>
          <a:lstStyle/>
          <a:p>
            <a:pPr eaLnBrk="1" hangingPunct="1"/>
            <a:r>
              <a:rPr lang="en-US" sz="4000" b="1" dirty="0" smtClean="0"/>
              <a:t/>
            </a:r>
            <a:br>
              <a:rPr lang="en-US" sz="4000" b="1" dirty="0" smtClean="0"/>
            </a:br>
            <a:r>
              <a:rPr lang="en-US" sz="3200" b="1" dirty="0" smtClean="0"/>
              <a:t>New York State Standards &amp; NETS for Students Addressed in this Unit</a:t>
            </a:r>
            <a:r>
              <a:rPr lang="en-US" sz="3600" b="1" dirty="0" smtClean="0"/>
              <a:t/>
            </a:r>
            <a:br>
              <a:rPr lang="en-US" sz="3600" b="1" dirty="0" smtClean="0"/>
            </a:br>
            <a:endParaRPr lang="en-US" sz="3600" b="1" dirty="0" smtClean="0"/>
          </a:p>
        </p:txBody>
      </p:sp>
      <p:sp>
        <p:nvSpPr>
          <p:cNvPr id="11267" name="Rectangle 3"/>
          <p:cNvSpPr>
            <a:spLocks noGrp="1" noChangeArrowheads="1"/>
          </p:cNvSpPr>
          <p:nvPr>
            <p:ph type="body" idx="1"/>
          </p:nvPr>
        </p:nvSpPr>
        <p:spPr>
          <a:xfrm>
            <a:off x="457200" y="2286000"/>
            <a:ext cx="8229600" cy="3840163"/>
          </a:xfrm>
        </p:spPr>
        <p:txBody>
          <a:bodyPr/>
          <a:lstStyle/>
          <a:p>
            <a:pPr algn="ctr" eaLnBrk="1" hangingPunct="1">
              <a:buNone/>
            </a:pPr>
            <a:r>
              <a:rPr lang="en-US" sz="2400" dirty="0" smtClean="0"/>
              <a:t>NYS Standards for Social Studies</a:t>
            </a:r>
          </a:p>
          <a:p>
            <a:pPr algn="ctr" eaLnBrk="1" hangingPunct="1">
              <a:buNone/>
            </a:pPr>
            <a:r>
              <a:rPr lang="en-US" sz="2400" dirty="0" smtClean="0"/>
              <a:t>Standard 2: World History</a:t>
            </a:r>
          </a:p>
          <a:p>
            <a:pPr algn="ctr" eaLnBrk="1" hangingPunct="1">
              <a:buNone/>
            </a:pPr>
            <a:r>
              <a:rPr lang="en-US" sz="2400" dirty="0" smtClean="0"/>
              <a:t>(Lessons One, Seven and Eight)</a:t>
            </a:r>
          </a:p>
          <a:p>
            <a:pPr algn="ctr" eaLnBrk="1" hangingPunct="1">
              <a:buNone/>
            </a:pPr>
            <a:endParaRPr lang="en-US" sz="2400" dirty="0" smtClean="0"/>
          </a:p>
          <a:p>
            <a:pPr algn="ctr" eaLnBrk="1" hangingPunct="1">
              <a:buNone/>
            </a:pPr>
            <a:r>
              <a:rPr lang="en-US" sz="2400" dirty="0" smtClean="0"/>
              <a:t>Students will use a variety of intellectual skills to demonstrate their understanding of major ideas, eras, themes, developments, and turning points in world history and examine the broad sweep of history from a variety of perspectives.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New York State Standards Continued</a:t>
            </a:r>
            <a:endParaRPr lang="en-US" sz="4000" dirty="0"/>
          </a:p>
        </p:txBody>
      </p:sp>
      <p:sp>
        <p:nvSpPr>
          <p:cNvPr id="3" name="Content Placeholder 2"/>
          <p:cNvSpPr>
            <a:spLocks noGrp="1"/>
          </p:cNvSpPr>
          <p:nvPr>
            <p:ph idx="1"/>
          </p:nvPr>
        </p:nvSpPr>
        <p:spPr>
          <a:xfrm>
            <a:off x="685800" y="1828800"/>
            <a:ext cx="7696200" cy="3962400"/>
          </a:xfrm>
        </p:spPr>
        <p:txBody>
          <a:bodyPr/>
          <a:lstStyle/>
          <a:p>
            <a:pPr algn="ctr">
              <a:buNone/>
            </a:pPr>
            <a:r>
              <a:rPr lang="en-US" sz="2400" dirty="0" smtClean="0"/>
              <a:t>N YS Standards for Social Studies</a:t>
            </a:r>
          </a:p>
          <a:p>
            <a:pPr algn="ctr">
              <a:buNone/>
            </a:pPr>
            <a:r>
              <a:rPr lang="en-US" sz="2400" dirty="0" smtClean="0"/>
              <a:t>Standard 3: Geography</a:t>
            </a:r>
          </a:p>
          <a:p>
            <a:pPr algn="ctr">
              <a:buNone/>
            </a:pPr>
            <a:r>
              <a:rPr lang="en-US" sz="2400" dirty="0" smtClean="0"/>
              <a:t>(Lessons One, Seven and Eight)</a:t>
            </a:r>
          </a:p>
          <a:p>
            <a:pPr algn="ctr">
              <a:buNone/>
            </a:pPr>
            <a:endParaRPr lang="en-US" sz="2400" dirty="0" smtClean="0"/>
          </a:p>
          <a:p>
            <a:pPr algn="ctr">
              <a:buNone/>
            </a:pPr>
            <a:r>
              <a:rPr lang="en-US" sz="2400" dirty="0" smtClean="0"/>
              <a:t>Students will use a variety of intellectual skills to demonstrate their understanding of the geography of the interdependent world in which we live- local, national, and global- including the distribution of people, places, and environments over the Earth’s surface.</a:t>
            </a:r>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NETS for Students Continued</a:t>
            </a:r>
            <a:endParaRPr lang="en-US" dirty="0"/>
          </a:p>
        </p:txBody>
      </p:sp>
      <p:sp>
        <p:nvSpPr>
          <p:cNvPr id="3" name="Content Placeholder 2"/>
          <p:cNvSpPr>
            <a:spLocks noGrp="1"/>
          </p:cNvSpPr>
          <p:nvPr>
            <p:ph idx="1"/>
          </p:nvPr>
        </p:nvSpPr>
        <p:spPr>
          <a:xfrm>
            <a:off x="685800" y="1828800"/>
            <a:ext cx="7696200" cy="3886200"/>
          </a:xfrm>
        </p:spPr>
        <p:txBody>
          <a:bodyPr/>
          <a:lstStyle/>
          <a:p>
            <a:pPr marL="514350" indent="-514350">
              <a:buAutoNum type="arabicPeriod"/>
            </a:pPr>
            <a:r>
              <a:rPr lang="en-US" sz="2400" b="1" dirty="0" smtClean="0"/>
              <a:t>Creativity and Innovation</a:t>
            </a:r>
          </a:p>
          <a:p>
            <a:pPr marL="514350" indent="-514350">
              <a:buNone/>
            </a:pPr>
            <a:r>
              <a:rPr lang="en-US" sz="2400" dirty="0" smtClean="0"/>
              <a:t>Students demonstrate creative thinking, construct</a:t>
            </a:r>
          </a:p>
          <a:p>
            <a:pPr marL="514350" indent="-514350">
              <a:buNone/>
            </a:pPr>
            <a:r>
              <a:rPr lang="en-US" sz="2400" dirty="0" smtClean="0"/>
              <a:t>knowledge, and develop innovative products and</a:t>
            </a:r>
          </a:p>
          <a:p>
            <a:pPr marL="514350" indent="-514350">
              <a:buNone/>
            </a:pPr>
            <a:r>
              <a:rPr lang="en-US" sz="2400" dirty="0" smtClean="0"/>
              <a:t>processes using technology. Students:</a:t>
            </a:r>
          </a:p>
          <a:p>
            <a:pPr marL="514350" indent="-514350">
              <a:buNone/>
            </a:pPr>
            <a:r>
              <a:rPr lang="en-US" sz="2400" dirty="0" smtClean="0"/>
              <a:t>	a. apply existing knowledge to generate new ideas, products or processes</a:t>
            </a:r>
          </a:p>
          <a:p>
            <a:pPr marL="514350" indent="-514350">
              <a:buNone/>
            </a:pPr>
            <a:r>
              <a:rPr lang="en-US" sz="2400" dirty="0" smtClean="0"/>
              <a:t>	b. create original works as a means of personal or group expression</a:t>
            </a:r>
          </a:p>
          <a:p>
            <a:pPr marL="514350" indent="-514350">
              <a:buNone/>
            </a:pPr>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NETS for Students Continued</a:t>
            </a:r>
            <a:endParaRPr lang="en-US" dirty="0"/>
          </a:p>
        </p:txBody>
      </p:sp>
      <p:sp>
        <p:nvSpPr>
          <p:cNvPr id="3" name="Content Placeholder 2"/>
          <p:cNvSpPr>
            <a:spLocks noGrp="1"/>
          </p:cNvSpPr>
          <p:nvPr>
            <p:ph idx="1"/>
          </p:nvPr>
        </p:nvSpPr>
        <p:spPr/>
        <p:txBody>
          <a:bodyPr/>
          <a:lstStyle/>
          <a:p>
            <a:pPr>
              <a:buNone/>
            </a:pPr>
            <a:r>
              <a:rPr lang="en-US" dirty="0" smtClean="0"/>
              <a:t>2. Communication and Collaboration</a:t>
            </a:r>
          </a:p>
          <a:p>
            <a:pPr>
              <a:buNone/>
            </a:pPr>
            <a:r>
              <a:rPr lang="en-US" dirty="0" smtClean="0"/>
              <a:t>Students use digital media and environments to communicate and work collaboratively, including at a distance, to support individual learning and contribute to the learning of others. Students:</a:t>
            </a:r>
          </a:p>
          <a:p>
            <a:pPr>
              <a:buNone/>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NETS for Students Continued</a:t>
            </a:r>
            <a:endParaRPr lang="en-US" dirty="0"/>
          </a:p>
        </p:txBody>
      </p:sp>
      <p:sp>
        <p:nvSpPr>
          <p:cNvPr id="3" name="Content Placeholder 2"/>
          <p:cNvSpPr>
            <a:spLocks noGrp="1"/>
          </p:cNvSpPr>
          <p:nvPr>
            <p:ph idx="1"/>
          </p:nvPr>
        </p:nvSpPr>
        <p:spPr/>
        <p:txBody>
          <a:bodyPr/>
          <a:lstStyle/>
          <a:p>
            <a:pPr marL="514350" indent="-514350">
              <a:buAutoNum type="alphaLcPeriod"/>
            </a:pPr>
            <a:r>
              <a:rPr lang="en-US" sz="2000" dirty="0" smtClean="0"/>
              <a:t>interact, collaborate, and publish with peers, experts, or others employing a variety of digital environments and media.</a:t>
            </a:r>
          </a:p>
          <a:p>
            <a:pPr marL="514350" indent="-514350">
              <a:buAutoNum type="alphaLcPeriod"/>
            </a:pPr>
            <a:r>
              <a:rPr lang="en-US" sz="2000" dirty="0" smtClean="0"/>
              <a:t>communicate information and ideas effectively to multiple audiences using a variety of media and formats.</a:t>
            </a:r>
          </a:p>
          <a:p>
            <a:pPr marL="514350" indent="-514350">
              <a:buAutoNum type="alphaLcPeriod"/>
            </a:pPr>
            <a:r>
              <a:rPr lang="en-US" sz="2000" dirty="0" smtClean="0"/>
              <a:t>develop cultural understanding and global awareness by engaging with learners of other cultures.</a:t>
            </a:r>
          </a:p>
          <a:p>
            <a:pPr marL="514350" indent="-514350">
              <a:buAutoNum type="alphaLcPeriod"/>
            </a:pPr>
            <a:r>
              <a:rPr lang="en-US" sz="2000" dirty="0" smtClean="0"/>
              <a:t>contribute to project teams to produce original works or solve problems</a:t>
            </a:r>
          </a:p>
          <a:p>
            <a:pPr marL="514350" indent="-514350">
              <a:buAutoNum type="alphaLcPeriod"/>
            </a:pPr>
            <a:endParaRPr 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NETS for Students Continued</a:t>
            </a:r>
            <a:endParaRPr lang="en-US" dirty="0"/>
          </a:p>
        </p:txBody>
      </p:sp>
      <p:sp>
        <p:nvSpPr>
          <p:cNvPr id="3" name="Content Placeholder 2"/>
          <p:cNvSpPr>
            <a:spLocks noGrp="1"/>
          </p:cNvSpPr>
          <p:nvPr>
            <p:ph idx="1"/>
          </p:nvPr>
        </p:nvSpPr>
        <p:spPr/>
        <p:txBody>
          <a:bodyPr/>
          <a:lstStyle/>
          <a:p>
            <a:pPr>
              <a:buNone/>
            </a:pPr>
            <a:r>
              <a:rPr lang="en-US" sz="2400" b="1" dirty="0" smtClean="0"/>
              <a:t>3. Research and Information Fluency</a:t>
            </a:r>
          </a:p>
          <a:p>
            <a:pPr>
              <a:buNone/>
            </a:pPr>
            <a:r>
              <a:rPr lang="en-US" sz="2400" dirty="0" smtClean="0"/>
              <a:t>Students apply digital tools to gather, evaluate and use information. Students:</a:t>
            </a:r>
          </a:p>
          <a:p>
            <a:pPr>
              <a:buNone/>
            </a:pPr>
            <a:r>
              <a:rPr lang="en-US" sz="2400" dirty="0" smtClean="0"/>
              <a:t>b. locate, organize, analyze, evaluate, synthesize, and ethically use information from a variety of sources and media.</a:t>
            </a:r>
          </a:p>
          <a:p>
            <a:pPr>
              <a:buNone/>
            </a:pPr>
            <a:r>
              <a:rPr lang="en-US" sz="2400" dirty="0" smtClean="0"/>
              <a:t>c. evaluate and select information sources and digital tools based on the appropriateness to specific tasks.</a:t>
            </a:r>
            <a:endParaRPr 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NETS for Students Continued</a:t>
            </a:r>
            <a:endParaRPr lang="en-US" dirty="0"/>
          </a:p>
        </p:txBody>
      </p:sp>
      <p:sp>
        <p:nvSpPr>
          <p:cNvPr id="3" name="Content Placeholder 2"/>
          <p:cNvSpPr>
            <a:spLocks noGrp="1"/>
          </p:cNvSpPr>
          <p:nvPr>
            <p:ph idx="1"/>
          </p:nvPr>
        </p:nvSpPr>
        <p:spPr/>
        <p:txBody>
          <a:bodyPr/>
          <a:lstStyle/>
          <a:p>
            <a:pPr>
              <a:buNone/>
            </a:pPr>
            <a:r>
              <a:rPr lang="en-US" sz="2400" b="1" dirty="0" smtClean="0"/>
              <a:t>4. Critical Thinking, Problem Solving, and Decision Making</a:t>
            </a:r>
          </a:p>
          <a:p>
            <a:pPr>
              <a:buNone/>
            </a:pPr>
            <a:r>
              <a:rPr lang="en-US" sz="2400" dirty="0" smtClean="0"/>
              <a:t>Students use critical thinking skills to plan and conduct research, manage projects, solve problems, and make informed decisions using appropriate digital tools and resources. Students:</a:t>
            </a:r>
          </a:p>
          <a:p>
            <a:pPr>
              <a:buNone/>
            </a:pPr>
            <a:r>
              <a:rPr lang="en-US" sz="2400" dirty="0" smtClean="0"/>
              <a:t>b. plan and manage activities to develop a solution or complete a project.</a:t>
            </a:r>
            <a:endParaRPr 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b="1" smtClean="0"/>
              <a:t>Filamentality Project</a:t>
            </a:r>
            <a:r>
              <a:rPr lang="en-US" smtClean="0"/>
              <a:t> </a:t>
            </a:r>
          </a:p>
        </p:txBody>
      </p:sp>
      <p:sp>
        <p:nvSpPr>
          <p:cNvPr id="12291" name="Rectangle 3"/>
          <p:cNvSpPr>
            <a:spLocks noGrp="1" noChangeArrowheads="1"/>
          </p:cNvSpPr>
          <p:nvPr>
            <p:ph type="body" idx="1"/>
          </p:nvPr>
        </p:nvSpPr>
        <p:spPr/>
        <p:txBody>
          <a:bodyPr/>
          <a:lstStyle/>
          <a:p>
            <a:pPr eaLnBrk="1" hangingPunct="1"/>
            <a:r>
              <a:rPr lang="en-US" b="1" smtClean="0"/>
              <a:t>Included a screen shot that is hyperlinked to your Hotlist.</a:t>
            </a:r>
            <a:br>
              <a:rPr lang="en-US" b="1" smtClean="0"/>
            </a:br>
            <a:endParaRPr lang="en-US" b="1" smtClean="0"/>
          </a:p>
        </p:txBody>
      </p:sp>
      <p:pic>
        <p:nvPicPr>
          <p:cNvPr id="47106" name="Picture 2">
            <a:hlinkClick r:id="rId2"/>
          </p:cNvPr>
          <p:cNvPicPr>
            <a:picLocks noChangeAspect="1" noChangeArrowheads="1"/>
          </p:cNvPicPr>
          <p:nvPr/>
        </p:nvPicPr>
        <p:blipFill>
          <a:blip r:embed="rId3" cstate="print"/>
          <a:srcRect t="9375" r="2344" b="6250"/>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z="8000" b="1" dirty="0" smtClean="0"/>
              <a:t>Lesson Plans</a:t>
            </a:r>
            <a:endParaRPr lang="en-US" sz="8000" dirty="0" smtClean="0"/>
          </a:p>
        </p:txBody>
      </p:sp>
      <p:sp>
        <p:nvSpPr>
          <p:cNvPr id="13315" name="Rectangle 3"/>
          <p:cNvSpPr>
            <a:spLocks noGrp="1" noChangeArrowheads="1"/>
          </p:cNvSpPr>
          <p:nvPr>
            <p:ph type="body" idx="1"/>
          </p:nvPr>
        </p:nvSpPr>
        <p:spPr/>
        <p:txBody>
          <a:bodyPr/>
          <a:lstStyle/>
          <a:p>
            <a:pPr algn="ctr" eaLnBrk="1" hangingPunct="1">
              <a:buNone/>
            </a:pPr>
            <a:r>
              <a:rPr lang="en-US" sz="2400" b="1" dirty="0" smtClean="0"/>
              <a:t>Lesson Seven: Japan Travel Brochure Project</a:t>
            </a:r>
          </a:p>
          <a:p>
            <a:pPr algn="ctr" eaLnBrk="1" hangingPunct="1">
              <a:buNone/>
            </a:pPr>
            <a:r>
              <a:rPr lang="en-US" sz="2400" b="1" u="sng" dirty="0" smtClean="0"/>
              <a:t>INSTRUCTIONAL OBJECTIVES</a:t>
            </a:r>
          </a:p>
          <a:p>
            <a:pPr>
              <a:buNone/>
            </a:pPr>
            <a:r>
              <a:rPr lang="en-US" sz="2000" dirty="0" smtClean="0"/>
              <a:t>	Following a class discussion on Japan information that would be appropriate to include in a travel brochure, students will demonstrate their knowledge of Japan by creating travel brochures on the country that informs readers of  the following: Japan’s history, geography, and culture; major Japanese holidays; school life for Japanese children; and miscellaneous Japan facts. A minimum score of 2 is required on the embedded rubric.</a:t>
            </a:r>
            <a:endParaRPr lang="en-US" sz="2000" b="1" u="sng"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6082" name="Picture 2"/>
          <p:cNvPicPr>
            <a:picLocks noGrp="1" noChangeAspect="1" noChangeArrowheads="1"/>
          </p:cNvPicPr>
          <p:nvPr>
            <p:ph idx="1"/>
          </p:nvPr>
        </p:nvPicPr>
        <p:blipFill>
          <a:blip r:embed="rId2" cstate="print"/>
          <a:srcRect/>
          <a:stretch>
            <a:fillRect/>
          </a:stretch>
        </p:blipFill>
        <p:spPr bwMode="auto">
          <a:xfrm>
            <a:off x="0" y="-762000"/>
            <a:ext cx="9144000" cy="838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Lesson Plans Continued</a:t>
            </a:r>
            <a:endParaRPr lang="en-US" sz="5400" dirty="0"/>
          </a:p>
        </p:txBody>
      </p:sp>
      <p:sp>
        <p:nvSpPr>
          <p:cNvPr id="3" name="Content Placeholder 2"/>
          <p:cNvSpPr>
            <a:spLocks noGrp="1"/>
          </p:cNvSpPr>
          <p:nvPr>
            <p:ph idx="1"/>
          </p:nvPr>
        </p:nvSpPr>
        <p:spPr>
          <a:xfrm>
            <a:off x="685800" y="1828800"/>
            <a:ext cx="7696200" cy="3733800"/>
          </a:xfrm>
        </p:spPr>
        <p:txBody>
          <a:bodyPr/>
          <a:lstStyle/>
          <a:p>
            <a:pPr algn="ctr">
              <a:buNone/>
            </a:pPr>
            <a:r>
              <a:rPr lang="en-US" sz="2400" b="1" dirty="0" smtClean="0"/>
              <a:t>Lesson Eight: PowerPoint Presentations</a:t>
            </a:r>
          </a:p>
          <a:p>
            <a:pPr algn="ctr">
              <a:buNone/>
            </a:pPr>
            <a:r>
              <a:rPr lang="en-US" sz="2400" b="1" u="sng" dirty="0" smtClean="0"/>
              <a:t>INSTRUCTIONAL OBJECTIVES</a:t>
            </a:r>
          </a:p>
          <a:p>
            <a:pPr>
              <a:buNone/>
            </a:pPr>
            <a:r>
              <a:rPr lang="en-US" sz="2000" dirty="0" smtClean="0"/>
              <a:t>	Following a class discussion about elements of</a:t>
            </a:r>
          </a:p>
          <a:p>
            <a:pPr>
              <a:buNone/>
            </a:pPr>
            <a:r>
              <a:rPr lang="en-US" sz="2000" dirty="0" smtClean="0"/>
              <a:t>	Japanese culture in America and a lesson that </a:t>
            </a:r>
          </a:p>
          <a:p>
            <a:pPr>
              <a:buNone/>
            </a:pPr>
            <a:r>
              <a:rPr lang="en-US" sz="2000" dirty="0" smtClean="0"/>
              <a:t>	includes a teacher generated “Hotlist,” students will</a:t>
            </a:r>
          </a:p>
          <a:p>
            <a:pPr>
              <a:buNone/>
            </a:pPr>
            <a:r>
              <a:rPr lang="en-US" sz="2000" dirty="0" smtClean="0"/>
              <a:t>	demonstrate their knowledge about the country by </a:t>
            </a:r>
          </a:p>
          <a:p>
            <a:pPr>
              <a:buNone/>
            </a:pPr>
            <a:r>
              <a:rPr lang="en-US" sz="2000" dirty="0" smtClean="0"/>
              <a:t>	breaking into groups and creating PowerPoint </a:t>
            </a:r>
          </a:p>
          <a:p>
            <a:pPr>
              <a:buNone/>
            </a:pPr>
            <a:r>
              <a:rPr lang="en-US" sz="2000" dirty="0" smtClean="0"/>
              <a:t>	presentations on Japanese history, geography and </a:t>
            </a:r>
          </a:p>
          <a:p>
            <a:pPr>
              <a:buNone/>
            </a:pPr>
            <a:r>
              <a:rPr lang="en-US" sz="2000" dirty="0" smtClean="0"/>
              <a:t>	culture. A minimum score of 2 is required on the </a:t>
            </a:r>
          </a:p>
          <a:p>
            <a:pPr>
              <a:buNone/>
            </a:pPr>
            <a:r>
              <a:rPr lang="en-US" sz="2000" dirty="0" smtClean="0"/>
              <a:t>	embedded rubric.</a:t>
            </a:r>
            <a:r>
              <a:rPr lang="en-US" sz="2000" b="1" u="sng" dirty="0" smtClean="0"/>
              <a:t> </a:t>
            </a:r>
          </a:p>
          <a:p>
            <a:pPr algn="ctr">
              <a:buNone/>
            </a:pPr>
            <a:r>
              <a:rPr lang="en-US" dirty="0" smtClean="0"/>
              <a:t> </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z="5400" b="1" dirty="0" smtClean="0"/>
              <a:t>Different Forms of Technology</a:t>
            </a:r>
          </a:p>
        </p:txBody>
      </p:sp>
      <p:sp>
        <p:nvSpPr>
          <p:cNvPr id="14339" name="Rectangle 3"/>
          <p:cNvSpPr>
            <a:spLocks noGrp="1" noChangeArrowheads="1"/>
          </p:cNvSpPr>
          <p:nvPr>
            <p:ph type="body" idx="1"/>
          </p:nvPr>
        </p:nvSpPr>
        <p:spPr>
          <a:xfrm>
            <a:off x="685800" y="1828800"/>
            <a:ext cx="7696200" cy="3886200"/>
          </a:xfrm>
        </p:spPr>
        <p:txBody>
          <a:bodyPr/>
          <a:lstStyle/>
          <a:p>
            <a:pPr eaLnBrk="1" hangingPunct="1"/>
            <a:r>
              <a:rPr lang="en-US" sz="2800" dirty="0" smtClean="0"/>
              <a:t>Lesson Seven: Microsoft Word and Microsoft Publisher</a:t>
            </a:r>
          </a:p>
          <a:p>
            <a:pPr eaLnBrk="1" hangingPunct="1"/>
            <a:r>
              <a:rPr lang="en-US" sz="2800" dirty="0" smtClean="0"/>
              <a:t>Lesson Eight: Microsoft PowerPoint</a:t>
            </a:r>
          </a:p>
          <a:p>
            <a:pPr eaLnBrk="1" hangingPunct="1"/>
            <a:r>
              <a:rPr lang="en-US" sz="2800" dirty="0" smtClean="0"/>
              <a:t>SMART Notebook Activity: Geography and Culture Word Sort (part of Japan unit review)</a:t>
            </a:r>
          </a:p>
          <a:p>
            <a:pPr eaLnBrk="1" hangingPunct="1"/>
            <a:r>
              <a:rPr lang="en-US" sz="2800" b="1" dirty="0" smtClean="0"/>
              <a:t>Adaptive or assistive technology:</a:t>
            </a:r>
            <a:r>
              <a:rPr lang="en-US" sz="2800" dirty="0" smtClean="0"/>
              <a:t> </a:t>
            </a:r>
            <a:r>
              <a:rPr lang="en-US" sz="2800" dirty="0" err="1" smtClean="0"/>
              <a:t>IntelliKeys</a:t>
            </a:r>
            <a:r>
              <a:rPr lang="en-US" sz="2800" dirty="0" smtClean="0"/>
              <a:t> USB in Lessons Seven &amp; Eight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304800"/>
            <a:ext cx="8229600" cy="1447800"/>
          </a:xfrm>
        </p:spPr>
        <p:txBody>
          <a:bodyPr/>
          <a:lstStyle/>
          <a:p>
            <a:r>
              <a:rPr lang="en-US" sz="4000" b="1" dirty="0" smtClean="0"/>
              <a:t/>
            </a:r>
            <a:br>
              <a:rPr lang="en-US" sz="4000" b="1" dirty="0" smtClean="0"/>
            </a:br>
            <a:r>
              <a:rPr lang="en-US" sz="4000" dirty="0" err="1" smtClean="0"/>
              <a:t>Weebly</a:t>
            </a:r>
            <a:r>
              <a:rPr lang="en-US" sz="4000" dirty="0" smtClean="0"/>
              <a:t> website for </a:t>
            </a:r>
            <a:r>
              <a:rPr lang="en-US" sz="4000" dirty="0" smtClean="0"/>
              <a:t/>
            </a:r>
            <a:br>
              <a:rPr lang="en-US" sz="4000" dirty="0" smtClean="0"/>
            </a:br>
            <a:r>
              <a:rPr lang="en-US" sz="4000" dirty="0" smtClean="0"/>
              <a:t>Japan </a:t>
            </a:r>
            <a:r>
              <a:rPr lang="en-US" sz="4000" dirty="0" smtClean="0"/>
              <a:t>Unit Plan</a:t>
            </a:r>
            <a:endParaRPr lang="en-US" sz="4000" b="1" dirty="0" smtClean="0"/>
          </a:p>
        </p:txBody>
      </p:sp>
      <p:sp>
        <p:nvSpPr>
          <p:cNvPr id="15363" name="Rectangle 3"/>
          <p:cNvSpPr>
            <a:spLocks noGrp="1" noChangeArrowheads="1"/>
          </p:cNvSpPr>
          <p:nvPr>
            <p:ph type="body" idx="1"/>
          </p:nvPr>
        </p:nvSpPr>
        <p:spPr>
          <a:xfrm>
            <a:off x="381000" y="2133600"/>
            <a:ext cx="8229600" cy="4525963"/>
          </a:xfrm>
        </p:spPr>
        <p:txBody>
          <a:bodyPr/>
          <a:lstStyle/>
          <a:p>
            <a:pPr eaLnBrk="1" hangingPunct="1"/>
            <a:endParaRPr lang="en-US" sz="2800" dirty="0" smtClean="0"/>
          </a:p>
        </p:txBody>
      </p:sp>
      <p:pic>
        <p:nvPicPr>
          <p:cNvPr id="1026" name="Picture 2">
            <a:hlinkClick r:id="rId2"/>
          </p:cNvPr>
          <p:cNvPicPr>
            <a:picLocks noChangeAspect="1" noChangeArrowheads="1"/>
          </p:cNvPicPr>
          <p:nvPr/>
        </p:nvPicPr>
        <p:blipFill>
          <a:blip r:embed="rId3"/>
          <a:srcRect t="15625" r="1563" b="37500"/>
          <a:stretch>
            <a:fillRect/>
          </a:stretch>
        </p:blipFill>
        <p:spPr bwMode="auto">
          <a:xfrm>
            <a:off x="381000" y="1981200"/>
            <a:ext cx="8305800" cy="296635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pPr>
              <a:buNone/>
            </a:pPr>
            <a:r>
              <a:rPr lang="en-US" sz="1000" dirty="0" smtClean="0">
                <a:solidFill>
                  <a:schemeClr val="tx1"/>
                </a:solidFill>
                <a:latin typeface="+mn-lt"/>
                <a:ea typeface="+mn-ea"/>
                <a:cs typeface="+mn-cs"/>
              </a:rPr>
              <a:t>		</a:t>
            </a:r>
            <a:r>
              <a:rPr lang="en-US" sz="1200" dirty="0" smtClean="0">
                <a:solidFill>
                  <a:schemeClr val="tx1"/>
                </a:solidFill>
                <a:latin typeface="+mn-lt"/>
                <a:ea typeface="+mn-ea"/>
                <a:cs typeface="+mn-cs"/>
              </a:rPr>
              <a:t>The </a:t>
            </a:r>
            <a:r>
              <a:rPr lang="en-US" sz="1200" dirty="0">
                <a:solidFill>
                  <a:schemeClr val="tx1"/>
                </a:solidFill>
                <a:latin typeface="+mn-lt"/>
                <a:ea typeface="+mn-ea"/>
                <a:cs typeface="+mn-cs"/>
              </a:rPr>
              <a:t>following thematic unit focuses on the history, geography, and culture of Japan, including: major holidays; information on life as a Japanese student; everyday activities; and common cultural ground between Japanese and American children. This unit is created for a third grade class of 22. It is designed to be four weeks in length, consisting of five class sessions per week that last approximately 35 minutes each. The second to last class session consists of a unit exam that will last for the duration of the period, and, during the very last class session, students will observe and present their PowerPoint projects.</a:t>
            </a:r>
          </a:p>
          <a:p>
            <a:pPr>
              <a:buNone/>
            </a:pPr>
            <a:r>
              <a:rPr lang="en-US" sz="1200" dirty="0">
                <a:solidFill>
                  <a:schemeClr val="tx1"/>
                </a:solidFill>
                <a:latin typeface="+mn-lt"/>
                <a:ea typeface="+mn-ea"/>
                <a:cs typeface="+mn-cs"/>
              </a:rPr>
              <a:t>	</a:t>
            </a:r>
            <a:r>
              <a:rPr lang="en-US" sz="1200" dirty="0" smtClean="0">
                <a:solidFill>
                  <a:schemeClr val="tx1"/>
                </a:solidFill>
                <a:latin typeface="+mn-lt"/>
                <a:ea typeface="+mn-ea"/>
                <a:cs typeface="+mn-cs"/>
              </a:rPr>
              <a:t>	During </a:t>
            </a:r>
            <a:r>
              <a:rPr lang="en-US" sz="1200" dirty="0">
                <a:solidFill>
                  <a:schemeClr val="tx1"/>
                </a:solidFill>
                <a:latin typeface="+mn-lt"/>
                <a:ea typeface="+mn-ea"/>
                <a:cs typeface="+mn-cs"/>
              </a:rPr>
              <a:t>the first lesson, students will utilize a teacher generated Internet “Hotlist” to gather research about Japanese geography, history and culture. For the second lesson, students will focus on the Internet site </a:t>
            </a:r>
            <a:r>
              <a:rPr lang="en-US" sz="1200" dirty="0">
                <a:solidFill>
                  <a:schemeClr val="tx1"/>
                </a:solidFill>
                <a:latin typeface="+mn-lt"/>
                <a:ea typeface="+mn-ea"/>
                <a:cs typeface="+mn-cs"/>
                <a:hlinkClick r:id="rId2"/>
              </a:rPr>
              <a:t>http://web-japan.org/kidsweb/</a:t>
            </a:r>
            <a:r>
              <a:rPr lang="en-US" sz="1200" dirty="0">
                <a:solidFill>
                  <a:schemeClr val="tx1"/>
                </a:solidFill>
                <a:latin typeface="+mn-lt"/>
                <a:ea typeface="+mn-ea"/>
                <a:cs typeface="+mn-cs"/>
              </a:rPr>
              <a:t>, gathering information on the similarities and differences between Japanese and American students’ lives and presenting this information in the form of an Inspiration Venn Diagram. For lessons three through six, students are assigned Key Pals in a corresponding Japanese classroom and become involved in a series of activities, including: introductory conversations; discussions that compare and contrast the students’ lives in differing countries; a collaborative project via epals.com; a class Skype conversation; and the construction of a blog between the two classes, focusing on a “Life as a Third Grader” theme. In lesson seven, students break into small groups and collaboratively create PowerPoint presentations on Japanese history, geography and culture. For the final, eighth lesson, students will draw on the information they’ve gathered throughout the unit and create travel brochures, informing readers about the country of Japan and the various topics they’ve studied.</a:t>
            </a:r>
          </a:p>
          <a:p>
            <a:endParaRPr lang="en-US" sz="1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Context of My Project</a:t>
            </a:r>
            <a:r>
              <a:rPr lang="en-US" dirty="0" smtClean="0"/>
              <a:t> </a:t>
            </a:r>
            <a:endParaRPr lang="en-US" dirty="0"/>
          </a:p>
        </p:txBody>
      </p:sp>
      <p:sp>
        <p:nvSpPr>
          <p:cNvPr id="3" name="Content Placeholder 2"/>
          <p:cNvSpPr>
            <a:spLocks noGrp="1"/>
          </p:cNvSpPr>
          <p:nvPr>
            <p:ph idx="1"/>
          </p:nvPr>
        </p:nvSpPr>
        <p:spPr/>
        <p:txBody>
          <a:bodyPr/>
          <a:lstStyle/>
          <a:p>
            <a:r>
              <a:rPr lang="en-US" sz="1600" dirty="0" smtClean="0"/>
              <a:t>The participants of my project are a class of third grade students.</a:t>
            </a:r>
          </a:p>
          <a:p>
            <a:pPr>
              <a:lnSpc>
                <a:spcPct val="90000"/>
              </a:lnSpc>
            </a:pPr>
            <a:r>
              <a:rPr lang="en-US" sz="1600" dirty="0" smtClean="0"/>
              <a:t>There are 22 students in the class.</a:t>
            </a:r>
          </a:p>
          <a:p>
            <a:pPr>
              <a:lnSpc>
                <a:spcPct val="90000"/>
              </a:lnSpc>
            </a:pPr>
            <a:r>
              <a:rPr lang="en-US" sz="1600" dirty="0" smtClean="0"/>
              <a:t>The group has experience with keyboarding, basic Internet search skills and use of Microsoft Word. </a:t>
            </a:r>
          </a:p>
          <a:p>
            <a:pPr lvl="0">
              <a:lnSpc>
                <a:spcPct val="90000"/>
              </a:lnSpc>
            </a:pPr>
            <a:r>
              <a:rPr lang="en-US" sz="1600" dirty="0">
                <a:solidFill>
                  <a:schemeClr val="tx1"/>
                </a:solidFill>
                <a:latin typeface="+mn-lt"/>
                <a:ea typeface="+mn-ea"/>
                <a:cs typeface="+mn-cs"/>
              </a:rPr>
              <a:t>The classroom has a SMART Board with Internet access and three computers, and the class uses the computer lab twice weekly. </a:t>
            </a:r>
            <a:endParaRPr lang="en-US" sz="1600" b="1" dirty="0" smtClean="0"/>
          </a:p>
          <a:p>
            <a:pPr lvl="0">
              <a:lnSpc>
                <a:spcPct val="90000"/>
              </a:lnSpc>
            </a:pPr>
            <a:r>
              <a:rPr lang="en-US" sz="1600" dirty="0">
                <a:solidFill>
                  <a:schemeClr val="tx1"/>
                </a:solidFill>
                <a:latin typeface="+mn-lt"/>
                <a:ea typeface="+mn-ea"/>
                <a:cs typeface="+mn-cs"/>
              </a:rPr>
              <a:t>I will not be collaborating with a fellow classroom teacher for the purpose of teaching this unit, but I will have a Teaching </a:t>
            </a:r>
            <a:r>
              <a:rPr lang="en-US" sz="1600" dirty="0" smtClean="0">
                <a:solidFill>
                  <a:schemeClr val="tx1"/>
                </a:solidFill>
                <a:latin typeface="+mn-lt"/>
                <a:ea typeface="+mn-ea"/>
                <a:cs typeface="+mn-cs"/>
              </a:rPr>
              <a:t>Assistant, a one-on-one aide for a special needs student </a:t>
            </a:r>
            <a:r>
              <a:rPr lang="en-US" sz="1600" dirty="0">
                <a:solidFill>
                  <a:schemeClr val="tx1"/>
                </a:solidFill>
                <a:latin typeface="+mn-lt"/>
                <a:ea typeface="+mn-ea"/>
                <a:cs typeface="+mn-cs"/>
              </a:rPr>
              <a:t>and a Computer Teacher in the computer lab to assist me.</a:t>
            </a:r>
          </a:p>
          <a:p>
            <a:pPr lvl="0"/>
            <a:r>
              <a:rPr lang="en-US" sz="1600" dirty="0">
                <a:solidFill>
                  <a:schemeClr val="tx1"/>
                </a:solidFill>
                <a:latin typeface="+mn-lt"/>
                <a:ea typeface="+mn-ea"/>
                <a:cs typeface="+mn-cs"/>
              </a:rPr>
              <a:t>The two detailed lesson plans are the seventh and eighth lessons in my unit. They fully incorporate technology as the students rely on Internet-based research to create both group PowerPoint presentations and informative travel brochures on Japan via Microsoft Publisher.</a:t>
            </a:r>
          </a:p>
          <a:p>
            <a:r>
              <a:rPr lang="en-US" sz="1600" dirty="0" smtClean="0"/>
              <a:t> </a:t>
            </a:r>
          </a:p>
          <a:p>
            <a:endParaRPr lang="en-US" dirty="0" smtClean="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b="1" smtClean="0"/>
              <a:t>Aim of the Project</a:t>
            </a:r>
            <a:r>
              <a:rPr lang="en-US" smtClean="0"/>
              <a:t> </a:t>
            </a:r>
          </a:p>
        </p:txBody>
      </p:sp>
      <p:sp>
        <p:nvSpPr>
          <p:cNvPr id="6147" name="Rectangle 3"/>
          <p:cNvSpPr>
            <a:spLocks noGrp="1" noChangeArrowheads="1"/>
          </p:cNvSpPr>
          <p:nvPr>
            <p:ph type="body" idx="1"/>
          </p:nvPr>
        </p:nvSpPr>
        <p:spPr/>
        <p:txBody>
          <a:bodyPr/>
          <a:lstStyle/>
          <a:p>
            <a:pPr eaLnBrk="1" hangingPunct="1"/>
            <a:r>
              <a:rPr lang="en-US" sz="1800" dirty="0" smtClean="0"/>
              <a:t>I want students to gain a greater global understanding, particularly by focusing on the nation of Japan. I want them to learn about Japanese history, geography and culture and how America has adopted certain Japanese cultural influences. Students will be able to compare and contrast American and Japanese cultures and will become familiar with life as a child in Japan.</a:t>
            </a:r>
          </a:p>
          <a:p>
            <a:pPr eaLnBrk="1" hangingPunct="1"/>
            <a:r>
              <a:rPr lang="en-US" sz="1800" dirty="0" smtClean="0"/>
              <a:t>Students will demonstrate this knowledge by creating both group PowerPoint presentations and individual travel brochures including information on the history, geography, and culture of Japan. They will interact with Japanese Key Pals in a corresponding third grade class via AIM, epals.com, Skype, and through an interactive blog maintained for the two classes.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b="1" smtClean="0"/>
              <a:t>Justification</a:t>
            </a:r>
          </a:p>
        </p:txBody>
      </p:sp>
      <p:sp>
        <p:nvSpPr>
          <p:cNvPr id="7171" name="Rectangle 3"/>
          <p:cNvSpPr>
            <a:spLocks noGrp="1" noChangeArrowheads="1"/>
          </p:cNvSpPr>
          <p:nvPr>
            <p:ph type="body" idx="1"/>
          </p:nvPr>
        </p:nvSpPr>
        <p:spPr/>
        <p:txBody>
          <a:bodyPr/>
          <a:lstStyle/>
          <a:p>
            <a:pPr eaLnBrk="1" hangingPunct="1"/>
            <a:r>
              <a:rPr lang="en-US" sz="2000" dirty="0" smtClean="0"/>
              <a:t>Why am I using technology to meet my goals?</a:t>
            </a:r>
          </a:p>
          <a:p>
            <a:pPr>
              <a:buNone/>
            </a:pPr>
            <a:r>
              <a:rPr lang="en-US" sz="2000" dirty="0" smtClean="0"/>
              <a:t>	-Technology greatly enhances the study of Japan. Arguably, Japan can be considered a forerunner in modern technological devices; students can gain a sense of Japanese culture by engaging in technology. </a:t>
            </a:r>
            <a:endParaRPr lang="en-US" sz="2000" b="1" dirty="0" smtClean="0"/>
          </a:p>
          <a:p>
            <a:pPr eaLnBrk="1" hangingPunct="1"/>
            <a:r>
              <a:rPr lang="en-US" sz="2000" dirty="0" smtClean="0"/>
              <a:t>How does technology </a:t>
            </a:r>
            <a:r>
              <a:rPr lang="en-US" sz="2000" b="1" dirty="0" smtClean="0"/>
              <a:t>support</a:t>
            </a:r>
            <a:r>
              <a:rPr lang="en-US" sz="2000" dirty="0" smtClean="0"/>
              <a:t> my curriculum?</a:t>
            </a:r>
          </a:p>
          <a:p>
            <a:pPr eaLnBrk="1" hangingPunct="1">
              <a:buNone/>
            </a:pPr>
            <a:r>
              <a:rPr lang="en-US" sz="2000" dirty="0"/>
              <a:t>	</a:t>
            </a:r>
            <a:r>
              <a:rPr lang="en-US" sz="2000" dirty="0" smtClean="0"/>
              <a:t>- Technology amplifies the media resources available for students throughout their unit of study. It also serves as a motivating factor as an engaging, stimulating medium for learning.  Technology also increases means of appealing to different learning styles, accommodating a variety of divergent student styles.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b="1" smtClean="0"/>
              <a:t>Materials</a:t>
            </a:r>
          </a:p>
        </p:txBody>
      </p:sp>
      <p:sp>
        <p:nvSpPr>
          <p:cNvPr id="8195" name="Rectangle 3"/>
          <p:cNvSpPr>
            <a:spLocks noGrp="1" noChangeArrowheads="1"/>
          </p:cNvSpPr>
          <p:nvPr>
            <p:ph type="body" idx="1"/>
          </p:nvPr>
        </p:nvSpPr>
        <p:spPr/>
        <p:txBody>
          <a:bodyPr/>
          <a:lstStyle/>
          <a:p>
            <a:pPr eaLnBrk="1" hangingPunct="1"/>
            <a:r>
              <a:rPr lang="en-US" sz="2400" dirty="0" smtClean="0"/>
              <a:t>A computer lab with multiple computers</a:t>
            </a:r>
          </a:p>
          <a:p>
            <a:pPr eaLnBrk="1" hangingPunct="1"/>
            <a:r>
              <a:rPr lang="en-US" sz="2400" dirty="0" smtClean="0"/>
              <a:t>Color printer</a:t>
            </a:r>
          </a:p>
          <a:p>
            <a:pPr eaLnBrk="1" hangingPunct="1"/>
            <a:r>
              <a:rPr lang="en-US" sz="2400" dirty="0" smtClean="0"/>
              <a:t>Microsoft PowerPoint software</a:t>
            </a:r>
          </a:p>
          <a:p>
            <a:pPr eaLnBrk="1" hangingPunct="1"/>
            <a:r>
              <a:rPr lang="en-US" sz="2400" dirty="0" smtClean="0"/>
              <a:t>SMART Board with notebook software</a:t>
            </a:r>
          </a:p>
          <a:p>
            <a:pPr eaLnBrk="1" hangingPunct="1"/>
            <a:r>
              <a:rPr lang="en-US" sz="2400" dirty="0" smtClean="0"/>
              <a:t>Internet access</a:t>
            </a:r>
          </a:p>
          <a:p>
            <a:pPr eaLnBrk="1" hangingPunct="1"/>
            <a:r>
              <a:rPr lang="en-US" sz="2400" dirty="0" smtClean="0"/>
              <a:t>Social Studies notebooks</a:t>
            </a:r>
          </a:p>
          <a:p>
            <a:pPr eaLnBrk="1" hangingPunct="1"/>
            <a:r>
              <a:rPr lang="en-US" sz="2400" dirty="0" smtClean="0"/>
              <a:t>Writing folders</a:t>
            </a:r>
          </a:p>
          <a:p>
            <a:pPr eaLnBrk="1" hangingPunct="1"/>
            <a:r>
              <a:rPr lang="en-US" sz="2400" dirty="0" smtClean="0"/>
              <a:t>Pencils</a:t>
            </a:r>
          </a:p>
          <a:p>
            <a:pPr eaLnBrk="1" hangingPunct="1"/>
            <a:endParaRPr lang="en-US" sz="2400"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(Continued)</a:t>
            </a:r>
            <a:endParaRPr lang="en-US" dirty="0"/>
          </a:p>
        </p:txBody>
      </p:sp>
      <p:sp>
        <p:nvSpPr>
          <p:cNvPr id="3" name="Content Placeholder 2"/>
          <p:cNvSpPr>
            <a:spLocks noGrp="1"/>
          </p:cNvSpPr>
          <p:nvPr>
            <p:ph idx="1"/>
          </p:nvPr>
        </p:nvSpPr>
        <p:spPr/>
        <p:txBody>
          <a:bodyPr/>
          <a:lstStyle/>
          <a:p>
            <a:r>
              <a:rPr lang="en-US" sz="2400" dirty="0" err="1" smtClean="0"/>
              <a:t>IntelliKeys</a:t>
            </a:r>
            <a:r>
              <a:rPr lang="en-US" sz="2400" dirty="0" smtClean="0"/>
              <a:t> USB</a:t>
            </a:r>
          </a:p>
          <a:p>
            <a:pPr lvl="0"/>
            <a:r>
              <a:rPr lang="en-US" sz="2400" dirty="0" smtClean="0"/>
              <a:t>Teacher generated “Hotlist” from </a:t>
            </a:r>
            <a:r>
              <a:rPr lang="en-US" sz="2400" i="1" dirty="0" err="1" smtClean="0"/>
              <a:t>Filamentality</a:t>
            </a:r>
            <a:r>
              <a:rPr lang="en-US" sz="2400" i="1" dirty="0" smtClean="0"/>
              <a:t> by AT&amp;T</a:t>
            </a:r>
            <a:endParaRPr lang="en-US" sz="2400" dirty="0" smtClean="0"/>
          </a:p>
          <a:p>
            <a:r>
              <a:rPr lang="en-US" sz="2400" dirty="0" smtClean="0"/>
              <a:t>Index cards</a:t>
            </a:r>
          </a:p>
          <a:p>
            <a:r>
              <a:rPr lang="en-US" sz="2400" dirty="0" smtClean="0"/>
              <a:t>Microsoft Publisher software</a:t>
            </a:r>
          </a:p>
          <a:p>
            <a:r>
              <a:rPr lang="en-US" sz="2400" dirty="0" smtClean="0"/>
              <a:t>Microsoft Word software</a:t>
            </a:r>
          </a:p>
          <a:p>
            <a:r>
              <a:rPr lang="en-US" sz="2400" i="1" dirty="0" smtClean="0"/>
              <a:t>Welcome to Japan </a:t>
            </a:r>
            <a:r>
              <a:rPr lang="en-US" sz="2400" dirty="0" smtClean="0"/>
              <a:t>book</a:t>
            </a:r>
          </a:p>
          <a:p>
            <a:r>
              <a:rPr lang="en-US" sz="2400" i="1" dirty="0" smtClean="0"/>
              <a:t>A Primary Source Guide to Japan</a:t>
            </a:r>
          </a:p>
          <a:p>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b="1" smtClean="0"/>
              <a:t>Time Frame</a:t>
            </a:r>
          </a:p>
        </p:txBody>
      </p:sp>
      <p:sp>
        <p:nvSpPr>
          <p:cNvPr id="9219" name="Rectangle 3"/>
          <p:cNvSpPr>
            <a:spLocks noGrp="1" noChangeArrowheads="1"/>
          </p:cNvSpPr>
          <p:nvPr>
            <p:ph type="body" idx="1"/>
          </p:nvPr>
        </p:nvSpPr>
        <p:spPr/>
        <p:txBody>
          <a:bodyPr/>
          <a:lstStyle/>
          <a:p>
            <a:pPr eaLnBrk="1" hangingPunct="1"/>
            <a:r>
              <a:rPr lang="en-US" b="1" smtClean="0"/>
              <a:t>I may want to create an outline, table, or chart</a:t>
            </a:r>
          </a:p>
          <a:p>
            <a:pPr eaLnBrk="1" hangingPunct="1"/>
            <a:r>
              <a:rPr lang="en-US" smtClean="0"/>
              <a:t>What is the overall length of my unit? </a:t>
            </a:r>
            <a:endParaRPr lang="en-US" b="1" smtClean="0"/>
          </a:p>
          <a:p>
            <a:pPr eaLnBrk="1" hangingPunct="1"/>
            <a:r>
              <a:rPr lang="en-US" smtClean="0"/>
              <a:t>How long is each specific lesson? </a:t>
            </a:r>
            <a:r>
              <a:rPr lang="en-US" i="1" smtClean="0"/>
              <a:t>Realistically.</a:t>
            </a:r>
          </a:p>
        </p:txBody>
      </p:sp>
      <p:pic>
        <p:nvPicPr>
          <p:cNvPr id="4" name="Picture 3" descr="Japan Unit Calendar.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theme/theme1.xml><?xml version="1.0" encoding="utf-8"?>
<a:theme xmlns:a="http://schemas.openxmlformats.org/drawingml/2006/main" name="Crayons design template">
  <a:themeElements>
    <a:clrScheme name="Office Theme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Office Them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Office Theme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Office Theme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Office Theme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Office Theme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Office Theme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Office Theme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Crayons design template</Template>
  <TotalTime>460</TotalTime>
  <Words>880</Words>
  <Application>Microsoft Office PowerPoint</Application>
  <PresentationFormat>On-screen Show (4:3)</PresentationFormat>
  <Paragraphs>107</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Crayons design template</vt:lpstr>
      <vt:lpstr>Japan Unit Plan </vt:lpstr>
      <vt:lpstr>Slide 2</vt:lpstr>
      <vt:lpstr>Introduction</vt:lpstr>
      <vt:lpstr>The Context of My Project </vt:lpstr>
      <vt:lpstr>Aim of the Project </vt:lpstr>
      <vt:lpstr>Justification</vt:lpstr>
      <vt:lpstr>Materials</vt:lpstr>
      <vt:lpstr>Materials (Continued)</vt:lpstr>
      <vt:lpstr>Time Frame</vt:lpstr>
      <vt:lpstr>Graphic Organizer Project</vt:lpstr>
      <vt:lpstr> New York State Standards &amp; NETS for Students Addressed in this Unit </vt:lpstr>
      <vt:lpstr>New York State Standards Continued</vt:lpstr>
      <vt:lpstr>NETS for Students Continued</vt:lpstr>
      <vt:lpstr>NETS for Students Continued</vt:lpstr>
      <vt:lpstr>NETS for Students Continued</vt:lpstr>
      <vt:lpstr>NETS for Students Continued</vt:lpstr>
      <vt:lpstr>NETS for Students Continued</vt:lpstr>
      <vt:lpstr>Filamentality Project </vt:lpstr>
      <vt:lpstr>Lesson Plans</vt:lpstr>
      <vt:lpstr>Lesson Plans Continued</vt:lpstr>
      <vt:lpstr>Different Forms of Technology</vt:lpstr>
      <vt:lpstr> Weebly website for  Japan Unit Plan</vt:lpstr>
    </vt:vector>
  </TitlesOfParts>
  <Manager/>
  <Company>Molloy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Japan Unit Plan </dc:title>
  <dc:subject/>
  <dc:creator>User</dc:creator>
  <cp:keywords/>
  <dc:description/>
  <cp:lastModifiedBy>User</cp:lastModifiedBy>
  <cp:revision>40</cp:revision>
  <cp:lastPrinted>1601-01-01T00:00:00Z</cp:lastPrinted>
  <dcterms:created xsi:type="dcterms:W3CDTF">2010-08-02T20:14:47Z</dcterms:created>
  <dcterms:modified xsi:type="dcterms:W3CDTF">2010-08-04T22:30:24Z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TC102037651033</vt:lpwstr>
  </property>
</Properties>
</file>